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CC6"/>
    <a:srgbClr val="95B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90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F7B5CF-1996-4165-8A73-176C1AFEDA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A0C98E-F3A0-414B-9CDB-D449C04718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/>
            <a:t>Não</a:t>
          </a:r>
          <a:r>
            <a:rPr lang="en-US" b="1" dirty="0"/>
            <a:t> é </a:t>
          </a:r>
          <a:r>
            <a:rPr lang="en-US" b="1" dirty="0" err="1"/>
            <a:t>uma</a:t>
          </a:r>
          <a:r>
            <a:rPr lang="en-US" b="1" dirty="0"/>
            <a:t> norma de </a:t>
          </a:r>
          <a:r>
            <a:rPr lang="en-US" b="1" dirty="0" err="1"/>
            <a:t>certificação</a:t>
          </a:r>
          <a:r>
            <a:rPr lang="en-US" b="1" dirty="0"/>
            <a:t>.</a:t>
          </a:r>
          <a:endParaRPr lang="en-US" dirty="0"/>
        </a:p>
      </dgm:t>
    </dgm:pt>
    <dgm:pt modelId="{0DDEF13F-CFEB-419D-8DB3-E7EB681D2D31}" type="parTrans" cxnId="{BC28359C-CA95-42F8-A364-CBE2D132CB2E}">
      <dgm:prSet/>
      <dgm:spPr/>
      <dgm:t>
        <a:bodyPr/>
        <a:lstStyle/>
        <a:p>
          <a:endParaRPr lang="en-US"/>
        </a:p>
      </dgm:t>
    </dgm:pt>
    <dgm:pt modelId="{23BA46A4-0CB5-479A-B87C-C7DC86E3D4FF}" type="sibTrans" cxnId="{BC28359C-CA95-42F8-A364-CBE2D132CB2E}">
      <dgm:prSet/>
      <dgm:spPr/>
      <dgm:t>
        <a:bodyPr/>
        <a:lstStyle/>
        <a:p>
          <a:endParaRPr lang="en-US"/>
        </a:p>
      </dgm:t>
    </dgm:pt>
    <dgm:pt modelId="{4962DA4D-858C-4534-84F0-AF8E3A57CC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É um manual </a:t>
          </a:r>
          <a:r>
            <a:rPr lang="en-US" dirty="0" err="1"/>
            <a:t>prático</a:t>
          </a:r>
          <a:r>
            <a:rPr lang="en-US" dirty="0"/>
            <a:t> com 93 </a:t>
          </a:r>
          <a:r>
            <a:rPr lang="en-US" dirty="0" err="1"/>
            <a:t>controles</a:t>
          </a:r>
          <a:r>
            <a:rPr lang="en-US" dirty="0"/>
            <a:t> de </a:t>
          </a:r>
          <a:r>
            <a:rPr lang="en-US" dirty="0" err="1"/>
            <a:t>segurança</a:t>
          </a:r>
          <a:r>
            <a:rPr lang="en-US" dirty="0"/>
            <a:t>.</a:t>
          </a:r>
        </a:p>
      </dgm:t>
    </dgm:pt>
    <dgm:pt modelId="{1E1FF0BC-00C2-4571-BD32-7E4EC9D07305}" type="parTrans" cxnId="{1DB3917B-085F-4933-B611-895AAF11C843}">
      <dgm:prSet/>
      <dgm:spPr/>
      <dgm:t>
        <a:bodyPr/>
        <a:lstStyle/>
        <a:p>
          <a:endParaRPr lang="en-US"/>
        </a:p>
      </dgm:t>
    </dgm:pt>
    <dgm:pt modelId="{12D27EED-A915-4F2D-B97F-A9AF7AED7B57}" type="sibTrans" cxnId="{1DB3917B-085F-4933-B611-895AAF11C843}">
      <dgm:prSet/>
      <dgm:spPr/>
      <dgm:t>
        <a:bodyPr/>
        <a:lstStyle/>
        <a:p>
          <a:endParaRPr lang="en-US"/>
        </a:p>
      </dgm:t>
    </dgm:pt>
    <dgm:pt modelId="{C120C49C-7EB5-4C50-993E-0393C631FB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Responde</a:t>
          </a:r>
          <a:r>
            <a:rPr lang="en-US" dirty="0"/>
            <a:t> à </a:t>
          </a:r>
          <a:r>
            <a:rPr lang="en-US" dirty="0" err="1"/>
            <a:t>pergunta</a:t>
          </a:r>
          <a:r>
            <a:rPr lang="en-US" dirty="0"/>
            <a:t>: “Como </a:t>
          </a:r>
          <a:r>
            <a:rPr lang="en-US" dirty="0" err="1"/>
            <a:t>implementar</a:t>
          </a:r>
          <a:r>
            <a:rPr lang="en-US" dirty="0"/>
            <a:t> </a:t>
          </a:r>
          <a:r>
            <a:rPr lang="en-US" dirty="0" err="1"/>
            <a:t>segurança</a:t>
          </a:r>
          <a:r>
            <a:rPr lang="en-US" dirty="0"/>
            <a:t> da </a:t>
          </a:r>
          <a:r>
            <a:rPr lang="en-US" dirty="0" err="1"/>
            <a:t>informação</a:t>
          </a:r>
          <a:r>
            <a:rPr lang="en-US" dirty="0"/>
            <a:t>?”</a:t>
          </a:r>
        </a:p>
      </dgm:t>
    </dgm:pt>
    <dgm:pt modelId="{1CEA1AC6-0D2B-44BF-9100-EEDA45548DA0}" type="parTrans" cxnId="{85AD8911-E6EC-40EA-9B24-528F7B3362EC}">
      <dgm:prSet/>
      <dgm:spPr/>
      <dgm:t>
        <a:bodyPr/>
        <a:lstStyle/>
        <a:p>
          <a:endParaRPr lang="en-US"/>
        </a:p>
      </dgm:t>
    </dgm:pt>
    <dgm:pt modelId="{31DC9123-B945-442B-A9D9-1721DED00FAA}" type="sibTrans" cxnId="{85AD8911-E6EC-40EA-9B24-528F7B3362EC}">
      <dgm:prSet/>
      <dgm:spPr/>
      <dgm:t>
        <a:bodyPr/>
        <a:lstStyle/>
        <a:p>
          <a:endParaRPr lang="en-US"/>
        </a:p>
      </dgm:t>
    </dgm:pt>
    <dgm:pt modelId="{38CE68E3-1E06-46D0-9EAD-CE59881D74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Complementa</a:t>
          </a:r>
          <a:r>
            <a:rPr lang="en-US" dirty="0"/>
            <a:t> </a:t>
          </a:r>
          <a:r>
            <a:rPr lang="en-US" dirty="0" err="1"/>
            <a:t>diretamente</a:t>
          </a:r>
          <a:r>
            <a:rPr lang="en-US" dirty="0"/>
            <a:t> a ISO/IEC 27001.</a:t>
          </a:r>
        </a:p>
      </dgm:t>
    </dgm:pt>
    <dgm:pt modelId="{78C2453E-F82C-48ED-81B4-C659E32B1F76}" type="parTrans" cxnId="{2A34D774-DD11-497D-934D-3EE2201A1053}">
      <dgm:prSet/>
      <dgm:spPr/>
      <dgm:t>
        <a:bodyPr/>
        <a:lstStyle/>
        <a:p>
          <a:endParaRPr lang="en-US"/>
        </a:p>
      </dgm:t>
    </dgm:pt>
    <dgm:pt modelId="{E05A0F09-EA46-4344-9D24-3369B6D9C7F0}" type="sibTrans" cxnId="{2A34D774-DD11-497D-934D-3EE2201A1053}">
      <dgm:prSet/>
      <dgm:spPr/>
      <dgm:t>
        <a:bodyPr/>
        <a:lstStyle/>
        <a:p>
          <a:endParaRPr lang="en-US"/>
        </a:p>
      </dgm:t>
    </dgm:pt>
    <dgm:pt modelId="{E029800A-D034-46CE-8CA4-08A2D4183FCC}" type="pres">
      <dgm:prSet presAssocID="{9CF7B5CF-1996-4165-8A73-176C1AFEDA5D}" presName="root" presStyleCnt="0">
        <dgm:presLayoutVars>
          <dgm:dir/>
          <dgm:resizeHandles val="exact"/>
        </dgm:presLayoutVars>
      </dgm:prSet>
      <dgm:spPr/>
    </dgm:pt>
    <dgm:pt modelId="{A624CCA6-9F86-42AD-824A-EF5E2F1A4784}" type="pres">
      <dgm:prSet presAssocID="{60A0C98E-F3A0-414B-9CDB-D449C0471845}" presName="compNode" presStyleCnt="0"/>
      <dgm:spPr/>
    </dgm:pt>
    <dgm:pt modelId="{9C60645E-1DE3-462E-9D95-82C2B9E49B2C}" type="pres">
      <dgm:prSet presAssocID="{60A0C98E-F3A0-414B-9CDB-D449C0471845}" presName="bgRect" presStyleLbl="bgShp" presStyleIdx="0" presStyleCnt="4"/>
      <dgm:spPr/>
    </dgm:pt>
    <dgm:pt modelId="{C293E013-5E56-4D02-A75C-0D45DBA29316}" type="pres">
      <dgm:prSet presAssocID="{60A0C98E-F3A0-414B-9CDB-D449C04718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CCEE3B32-48FF-410E-ABF2-8FC09E3B290B}" type="pres">
      <dgm:prSet presAssocID="{60A0C98E-F3A0-414B-9CDB-D449C0471845}" presName="spaceRect" presStyleCnt="0"/>
      <dgm:spPr/>
    </dgm:pt>
    <dgm:pt modelId="{F1715B3B-8817-4172-9A44-5631128E6645}" type="pres">
      <dgm:prSet presAssocID="{60A0C98E-F3A0-414B-9CDB-D449C0471845}" presName="parTx" presStyleLbl="revTx" presStyleIdx="0" presStyleCnt="4">
        <dgm:presLayoutVars>
          <dgm:chMax val="0"/>
          <dgm:chPref val="0"/>
        </dgm:presLayoutVars>
      </dgm:prSet>
      <dgm:spPr/>
    </dgm:pt>
    <dgm:pt modelId="{0B72ADED-617C-43D6-B42E-59A764174255}" type="pres">
      <dgm:prSet presAssocID="{23BA46A4-0CB5-479A-B87C-C7DC86E3D4FF}" presName="sibTrans" presStyleCnt="0"/>
      <dgm:spPr/>
    </dgm:pt>
    <dgm:pt modelId="{51055902-A63A-4596-A709-7A3EFB795CAF}" type="pres">
      <dgm:prSet presAssocID="{4962DA4D-858C-4534-84F0-AF8E3A57CCE6}" presName="compNode" presStyleCnt="0"/>
      <dgm:spPr/>
    </dgm:pt>
    <dgm:pt modelId="{74919984-6BFA-4B52-8474-D53205CC3E8E}" type="pres">
      <dgm:prSet presAssocID="{4962DA4D-858C-4534-84F0-AF8E3A57CCE6}" presName="bgRect" presStyleLbl="bgShp" presStyleIdx="1" presStyleCnt="4"/>
      <dgm:spPr/>
    </dgm:pt>
    <dgm:pt modelId="{52C89133-A278-4CBD-8847-2CE03777C46E}" type="pres">
      <dgm:prSet presAssocID="{4962DA4D-858C-4534-84F0-AF8E3A57CCE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B46E11CB-E930-4016-889F-042919BB59EE}" type="pres">
      <dgm:prSet presAssocID="{4962DA4D-858C-4534-84F0-AF8E3A57CCE6}" presName="spaceRect" presStyleCnt="0"/>
      <dgm:spPr/>
    </dgm:pt>
    <dgm:pt modelId="{DECAC3AB-1B05-4405-939D-3438C18E9ADC}" type="pres">
      <dgm:prSet presAssocID="{4962DA4D-858C-4534-84F0-AF8E3A57CCE6}" presName="parTx" presStyleLbl="revTx" presStyleIdx="1" presStyleCnt="4">
        <dgm:presLayoutVars>
          <dgm:chMax val="0"/>
          <dgm:chPref val="0"/>
        </dgm:presLayoutVars>
      </dgm:prSet>
      <dgm:spPr/>
    </dgm:pt>
    <dgm:pt modelId="{F28667DA-A8E8-4833-AFC4-D51425E2646F}" type="pres">
      <dgm:prSet presAssocID="{12D27EED-A915-4F2D-B97F-A9AF7AED7B57}" presName="sibTrans" presStyleCnt="0"/>
      <dgm:spPr/>
    </dgm:pt>
    <dgm:pt modelId="{42485A29-E5CE-4FB9-8470-EA13C75AE3F6}" type="pres">
      <dgm:prSet presAssocID="{C120C49C-7EB5-4C50-993E-0393C631FB28}" presName="compNode" presStyleCnt="0"/>
      <dgm:spPr/>
    </dgm:pt>
    <dgm:pt modelId="{26711BD7-84B7-421D-A85A-BBAABF194A4E}" type="pres">
      <dgm:prSet presAssocID="{C120C49C-7EB5-4C50-993E-0393C631FB28}" presName="bgRect" presStyleLbl="bgShp" presStyleIdx="2" presStyleCnt="4"/>
      <dgm:spPr/>
    </dgm:pt>
    <dgm:pt modelId="{B58A0659-28D9-4401-84F1-CC81FDAD4B72}" type="pres">
      <dgm:prSet presAssocID="{C120C49C-7EB5-4C50-993E-0393C631FB2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4F1264A-4559-4C66-9D7F-CEBB167AA58A}" type="pres">
      <dgm:prSet presAssocID="{C120C49C-7EB5-4C50-993E-0393C631FB28}" presName="spaceRect" presStyleCnt="0"/>
      <dgm:spPr/>
    </dgm:pt>
    <dgm:pt modelId="{6643D1DD-CA1B-419A-AC4A-18BF51709C1F}" type="pres">
      <dgm:prSet presAssocID="{C120C49C-7EB5-4C50-993E-0393C631FB28}" presName="parTx" presStyleLbl="revTx" presStyleIdx="2" presStyleCnt="4">
        <dgm:presLayoutVars>
          <dgm:chMax val="0"/>
          <dgm:chPref val="0"/>
        </dgm:presLayoutVars>
      </dgm:prSet>
      <dgm:spPr/>
    </dgm:pt>
    <dgm:pt modelId="{71F99691-883A-4D57-A5CC-8FC88ACB4307}" type="pres">
      <dgm:prSet presAssocID="{31DC9123-B945-442B-A9D9-1721DED00FAA}" presName="sibTrans" presStyleCnt="0"/>
      <dgm:spPr/>
    </dgm:pt>
    <dgm:pt modelId="{DBE5C92F-8E19-4A40-A4DF-EBB2525DE2E6}" type="pres">
      <dgm:prSet presAssocID="{38CE68E3-1E06-46D0-9EAD-CE59881D749B}" presName="compNode" presStyleCnt="0"/>
      <dgm:spPr/>
    </dgm:pt>
    <dgm:pt modelId="{9B407CC7-5609-42F9-96A4-9645A2A51D38}" type="pres">
      <dgm:prSet presAssocID="{38CE68E3-1E06-46D0-9EAD-CE59881D749B}" presName="bgRect" presStyleLbl="bgShp" presStyleIdx="3" presStyleCnt="4"/>
      <dgm:spPr/>
    </dgm:pt>
    <dgm:pt modelId="{32CC3343-CAF8-40C3-A808-8EE98E103590}" type="pres">
      <dgm:prSet presAssocID="{38CE68E3-1E06-46D0-9EAD-CE59881D749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AF11B898-3F92-4CDC-8C4F-FCAFCF244F99}" type="pres">
      <dgm:prSet presAssocID="{38CE68E3-1E06-46D0-9EAD-CE59881D749B}" presName="spaceRect" presStyleCnt="0"/>
      <dgm:spPr/>
    </dgm:pt>
    <dgm:pt modelId="{C0C5DF12-E10F-43D7-9636-3B55ACC7D508}" type="pres">
      <dgm:prSet presAssocID="{38CE68E3-1E06-46D0-9EAD-CE59881D749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5AD8911-E6EC-40EA-9B24-528F7B3362EC}" srcId="{9CF7B5CF-1996-4165-8A73-176C1AFEDA5D}" destId="{C120C49C-7EB5-4C50-993E-0393C631FB28}" srcOrd="2" destOrd="0" parTransId="{1CEA1AC6-0D2B-44BF-9100-EEDA45548DA0}" sibTransId="{31DC9123-B945-442B-A9D9-1721DED00FAA}"/>
    <dgm:cxn modelId="{ACEF7031-F344-4396-BD62-2164D60A2F97}" type="presOf" srcId="{9CF7B5CF-1996-4165-8A73-176C1AFEDA5D}" destId="{E029800A-D034-46CE-8CA4-08A2D4183FCC}" srcOrd="0" destOrd="0" presId="urn:microsoft.com/office/officeart/2018/2/layout/IconVerticalSolidList"/>
    <dgm:cxn modelId="{90E24960-25E0-4FDA-A42B-2801AE3D7EFE}" type="presOf" srcId="{C120C49C-7EB5-4C50-993E-0393C631FB28}" destId="{6643D1DD-CA1B-419A-AC4A-18BF51709C1F}" srcOrd="0" destOrd="0" presId="urn:microsoft.com/office/officeart/2018/2/layout/IconVerticalSolidList"/>
    <dgm:cxn modelId="{3CDD9A69-4899-4AEE-A629-5CD40D1CFB76}" type="presOf" srcId="{38CE68E3-1E06-46D0-9EAD-CE59881D749B}" destId="{C0C5DF12-E10F-43D7-9636-3B55ACC7D508}" srcOrd="0" destOrd="0" presId="urn:microsoft.com/office/officeart/2018/2/layout/IconVerticalSolidList"/>
    <dgm:cxn modelId="{CDA6F273-D466-48F6-A7DC-246BDA04FF5A}" type="presOf" srcId="{60A0C98E-F3A0-414B-9CDB-D449C0471845}" destId="{F1715B3B-8817-4172-9A44-5631128E6645}" srcOrd="0" destOrd="0" presId="urn:microsoft.com/office/officeart/2018/2/layout/IconVerticalSolidList"/>
    <dgm:cxn modelId="{2A34D774-DD11-497D-934D-3EE2201A1053}" srcId="{9CF7B5CF-1996-4165-8A73-176C1AFEDA5D}" destId="{38CE68E3-1E06-46D0-9EAD-CE59881D749B}" srcOrd="3" destOrd="0" parTransId="{78C2453E-F82C-48ED-81B4-C659E32B1F76}" sibTransId="{E05A0F09-EA46-4344-9D24-3369B6D9C7F0}"/>
    <dgm:cxn modelId="{1DB3917B-085F-4933-B611-895AAF11C843}" srcId="{9CF7B5CF-1996-4165-8A73-176C1AFEDA5D}" destId="{4962DA4D-858C-4534-84F0-AF8E3A57CCE6}" srcOrd="1" destOrd="0" parTransId="{1E1FF0BC-00C2-4571-BD32-7E4EC9D07305}" sibTransId="{12D27EED-A915-4F2D-B97F-A9AF7AED7B57}"/>
    <dgm:cxn modelId="{BC28359C-CA95-42F8-A364-CBE2D132CB2E}" srcId="{9CF7B5CF-1996-4165-8A73-176C1AFEDA5D}" destId="{60A0C98E-F3A0-414B-9CDB-D449C0471845}" srcOrd="0" destOrd="0" parTransId="{0DDEF13F-CFEB-419D-8DB3-E7EB681D2D31}" sibTransId="{23BA46A4-0CB5-479A-B87C-C7DC86E3D4FF}"/>
    <dgm:cxn modelId="{49C8F2AF-81F1-43D3-82E0-160C16F2E133}" type="presOf" srcId="{4962DA4D-858C-4534-84F0-AF8E3A57CCE6}" destId="{DECAC3AB-1B05-4405-939D-3438C18E9ADC}" srcOrd="0" destOrd="0" presId="urn:microsoft.com/office/officeart/2018/2/layout/IconVerticalSolidList"/>
    <dgm:cxn modelId="{208D67C5-0E81-4951-A6C7-2633AD8C7459}" type="presParOf" srcId="{E029800A-D034-46CE-8CA4-08A2D4183FCC}" destId="{A624CCA6-9F86-42AD-824A-EF5E2F1A4784}" srcOrd="0" destOrd="0" presId="urn:microsoft.com/office/officeart/2018/2/layout/IconVerticalSolidList"/>
    <dgm:cxn modelId="{946AA14C-0F63-4796-9737-B89068797582}" type="presParOf" srcId="{A624CCA6-9F86-42AD-824A-EF5E2F1A4784}" destId="{9C60645E-1DE3-462E-9D95-82C2B9E49B2C}" srcOrd="0" destOrd="0" presId="urn:microsoft.com/office/officeart/2018/2/layout/IconVerticalSolidList"/>
    <dgm:cxn modelId="{89C03A5B-A62A-4CA3-BDBF-2E67415B8731}" type="presParOf" srcId="{A624CCA6-9F86-42AD-824A-EF5E2F1A4784}" destId="{C293E013-5E56-4D02-A75C-0D45DBA29316}" srcOrd="1" destOrd="0" presId="urn:microsoft.com/office/officeart/2018/2/layout/IconVerticalSolidList"/>
    <dgm:cxn modelId="{D1A705F8-ACF5-42D7-AA62-5FDC3950AA23}" type="presParOf" srcId="{A624CCA6-9F86-42AD-824A-EF5E2F1A4784}" destId="{CCEE3B32-48FF-410E-ABF2-8FC09E3B290B}" srcOrd="2" destOrd="0" presId="urn:microsoft.com/office/officeart/2018/2/layout/IconVerticalSolidList"/>
    <dgm:cxn modelId="{FFBDCA4D-0A0F-46F3-A5B0-30C9976F3D55}" type="presParOf" srcId="{A624CCA6-9F86-42AD-824A-EF5E2F1A4784}" destId="{F1715B3B-8817-4172-9A44-5631128E6645}" srcOrd="3" destOrd="0" presId="urn:microsoft.com/office/officeart/2018/2/layout/IconVerticalSolidList"/>
    <dgm:cxn modelId="{6500BE04-2B4F-48CD-A6D0-C6365C6AE13D}" type="presParOf" srcId="{E029800A-D034-46CE-8CA4-08A2D4183FCC}" destId="{0B72ADED-617C-43D6-B42E-59A764174255}" srcOrd="1" destOrd="0" presId="urn:microsoft.com/office/officeart/2018/2/layout/IconVerticalSolidList"/>
    <dgm:cxn modelId="{474D093B-F09F-4D77-86FD-40179355E321}" type="presParOf" srcId="{E029800A-D034-46CE-8CA4-08A2D4183FCC}" destId="{51055902-A63A-4596-A709-7A3EFB795CAF}" srcOrd="2" destOrd="0" presId="urn:microsoft.com/office/officeart/2018/2/layout/IconVerticalSolidList"/>
    <dgm:cxn modelId="{9148B7CC-DC9E-4F08-A406-3DB8686D528F}" type="presParOf" srcId="{51055902-A63A-4596-A709-7A3EFB795CAF}" destId="{74919984-6BFA-4B52-8474-D53205CC3E8E}" srcOrd="0" destOrd="0" presId="urn:microsoft.com/office/officeart/2018/2/layout/IconVerticalSolidList"/>
    <dgm:cxn modelId="{1A60E84F-A38B-4588-BD6C-2EC7B06221E6}" type="presParOf" srcId="{51055902-A63A-4596-A709-7A3EFB795CAF}" destId="{52C89133-A278-4CBD-8847-2CE03777C46E}" srcOrd="1" destOrd="0" presId="urn:microsoft.com/office/officeart/2018/2/layout/IconVerticalSolidList"/>
    <dgm:cxn modelId="{F89CBBB9-C1D8-4908-82E7-21EFFB5ED6BA}" type="presParOf" srcId="{51055902-A63A-4596-A709-7A3EFB795CAF}" destId="{B46E11CB-E930-4016-889F-042919BB59EE}" srcOrd="2" destOrd="0" presId="urn:microsoft.com/office/officeart/2018/2/layout/IconVerticalSolidList"/>
    <dgm:cxn modelId="{AB9479C6-0F98-45D1-AB41-01CEA6C2E492}" type="presParOf" srcId="{51055902-A63A-4596-A709-7A3EFB795CAF}" destId="{DECAC3AB-1B05-4405-939D-3438C18E9ADC}" srcOrd="3" destOrd="0" presId="urn:microsoft.com/office/officeart/2018/2/layout/IconVerticalSolidList"/>
    <dgm:cxn modelId="{BFFD71FB-C7C9-4B00-9AE9-986215F198FA}" type="presParOf" srcId="{E029800A-D034-46CE-8CA4-08A2D4183FCC}" destId="{F28667DA-A8E8-4833-AFC4-D51425E2646F}" srcOrd="3" destOrd="0" presId="urn:microsoft.com/office/officeart/2018/2/layout/IconVerticalSolidList"/>
    <dgm:cxn modelId="{CCE9B5E1-D828-47C1-82D6-C5416D6E4972}" type="presParOf" srcId="{E029800A-D034-46CE-8CA4-08A2D4183FCC}" destId="{42485A29-E5CE-4FB9-8470-EA13C75AE3F6}" srcOrd="4" destOrd="0" presId="urn:microsoft.com/office/officeart/2018/2/layout/IconVerticalSolidList"/>
    <dgm:cxn modelId="{BA90887D-5A17-4AFF-87E9-9B9ABF7A0AF6}" type="presParOf" srcId="{42485A29-E5CE-4FB9-8470-EA13C75AE3F6}" destId="{26711BD7-84B7-421D-A85A-BBAABF194A4E}" srcOrd="0" destOrd="0" presId="urn:microsoft.com/office/officeart/2018/2/layout/IconVerticalSolidList"/>
    <dgm:cxn modelId="{CE019750-198D-4C09-9A7F-6DD26E5480CD}" type="presParOf" srcId="{42485A29-E5CE-4FB9-8470-EA13C75AE3F6}" destId="{B58A0659-28D9-4401-84F1-CC81FDAD4B72}" srcOrd="1" destOrd="0" presId="urn:microsoft.com/office/officeart/2018/2/layout/IconVerticalSolidList"/>
    <dgm:cxn modelId="{76E23A1C-237F-423E-866C-284F804A2F11}" type="presParOf" srcId="{42485A29-E5CE-4FB9-8470-EA13C75AE3F6}" destId="{34F1264A-4559-4C66-9D7F-CEBB167AA58A}" srcOrd="2" destOrd="0" presId="urn:microsoft.com/office/officeart/2018/2/layout/IconVerticalSolidList"/>
    <dgm:cxn modelId="{2A33A7CE-4FB4-4A73-ABD6-C8FCE9432E16}" type="presParOf" srcId="{42485A29-E5CE-4FB9-8470-EA13C75AE3F6}" destId="{6643D1DD-CA1B-419A-AC4A-18BF51709C1F}" srcOrd="3" destOrd="0" presId="urn:microsoft.com/office/officeart/2018/2/layout/IconVerticalSolidList"/>
    <dgm:cxn modelId="{DCBD5023-EA09-4DE3-B2D8-65A07DD9BB75}" type="presParOf" srcId="{E029800A-D034-46CE-8CA4-08A2D4183FCC}" destId="{71F99691-883A-4D57-A5CC-8FC88ACB4307}" srcOrd="5" destOrd="0" presId="urn:microsoft.com/office/officeart/2018/2/layout/IconVerticalSolidList"/>
    <dgm:cxn modelId="{AFE3B245-541B-493A-A852-DDA79EDE98AA}" type="presParOf" srcId="{E029800A-D034-46CE-8CA4-08A2D4183FCC}" destId="{DBE5C92F-8E19-4A40-A4DF-EBB2525DE2E6}" srcOrd="6" destOrd="0" presId="urn:microsoft.com/office/officeart/2018/2/layout/IconVerticalSolidList"/>
    <dgm:cxn modelId="{355F32A9-5E87-47A8-AE9C-912789D96015}" type="presParOf" srcId="{DBE5C92F-8E19-4A40-A4DF-EBB2525DE2E6}" destId="{9B407CC7-5609-42F9-96A4-9645A2A51D38}" srcOrd="0" destOrd="0" presId="urn:microsoft.com/office/officeart/2018/2/layout/IconVerticalSolidList"/>
    <dgm:cxn modelId="{A7019A5C-8F1F-4A92-BC42-8368AC9EF545}" type="presParOf" srcId="{DBE5C92F-8E19-4A40-A4DF-EBB2525DE2E6}" destId="{32CC3343-CAF8-40C3-A808-8EE98E103590}" srcOrd="1" destOrd="0" presId="urn:microsoft.com/office/officeart/2018/2/layout/IconVerticalSolidList"/>
    <dgm:cxn modelId="{04DFCAEE-2691-44EA-8998-3D5DDBAB82E6}" type="presParOf" srcId="{DBE5C92F-8E19-4A40-A4DF-EBB2525DE2E6}" destId="{AF11B898-3F92-4CDC-8C4F-FCAFCF244F99}" srcOrd="2" destOrd="0" presId="urn:microsoft.com/office/officeart/2018/2/layout/IconVerticalSolidList"/>
    <dgm:cxn modelId="{617CE034-6E34-4C9E-AFE1-730FB747DB12}" type="presParOf" srcId="{DBE5C92F-8E19-4A40-A4DF-EBB2525DE2E6}" destId="{C0C5DF12-E10F-43D7-9636-3B55ACC7D5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D9D627-72BA-4124-8A60-B8B72CC8ADC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27C050-7025-4343-8291-191274F35F89}">
      <dgm:prSet/>
      <dgm:spPr/>
      <dgm:t>
        <a:bodyPr/>
        <a:lstStyle/>
        <a:p>
          <a:r>
            <a:rPr lang="en-US"/>
            <a:t>Exemplos:</a:t>
          </a:r>
        </a:p>
      </dgm:t>
    </dgm:pt>
    <dgm:pt modelId="{8A7A0EFF-17A5-4F46-96F6-32D23B7B7BED}" type="parTrans" cxnId="{0B723141-15B4-43A7-982E-E3C9BE629285}">
      <dgm:prSet/>
      <dgm:spPr/>
      <dgm:t>
        <a:bodyPr/>
        <a:lstStyle/>
        <a:p>
          <a:endParaRPr lang="en-US"/>
        </a:p>
      </dgm:t>
    </dgm:pt>
    <dgm:pt modelId="{5AB68BFF-960B-4EBB-909C-B68E74C9916D}" type="sibTrans" cxnId="{0B723141-15B4-43A7-982E-E3C9BE629285}">
      <dgm:prSet/>
      <dgm:spPr/>
      <dgm:t>
        <a:bodyPr/>
        <a:lstStyle/>
        <a:p>
          <a:endParaRPr lang="en-US"/>
        </a:p>
      </dgm:t>
    </dgm:pt>
    <dgm:pt modelId="{D98585FC-71C2-4C0A-A930-F90CD0F08888}">
      <dgm:prSet/>
      <dgm:spPr/>
      <dgm:t>
        <a:bodyPr/>
        <a:lstStyle/>
        <a:p>
          <a:r>
            <a:rPr lang="en-US"/>
            <a:t>• A.5.1 – Gestão de ativos</a:t>
          </a:r>
        </a:p>
      </dgm:t>
    </dgm:pt>
    <dgm:pt modelId="{13A74EA6-E4A2-4BD1-9B0F-B8B7B1EA6326}" type="parTrans" cxnId="{67DF46A4-28C5-46F6-8047-92E452E2935C}">
      <dgm:prSet/>
      <dgm:spPr/>
      <dgm:t>
        <a:bodyPr/>
        <a:lstStyle/>
        <a:p>
          <a:endParaRPr lang="en-US"/>
        </a:p>
      </dgm:t>
    </dgm:pt>
    <dgm:pt modelId="{33FE000A-249F-4224-9BF6-9BAB22E1D7B5}" type="sibTrans" cxnId="{67DF46A4-28C5-46F6-8047-92E452E2935C}">
      <dgm:prSet/>
      <dgm:spPr/>
      <dgm:t>
        <a:bodyPr/>
        <a:lstStyle/>
        <a:p>
          <a:endParaRPr lang="en-US"/>
        </a:p>
      </dgm:t>
    </dgm:pt>
    <dgm:pt modelId="{CE8AD6FE-49C5-4F8D-BD98-71C011F88AC4}">
      <dgm:prSet/>
      <dgm:spPr/>
      <dgm:t>
        <a:bodyPr/>
        <a:lstStyle/>
        <a:p>
          <a:r>
            <a:rPr lang="en-US"/>
            <a:t>• A.5.2 – Gestão de riscos</a:t>
          </a:r>
        </a:p>
      </dgm:t>
    </dgm:pt>
    <dgm:pt modelId="{D2605608-1C6C-4068-9AA6-7FE8284DA8B2}" type="parTrans" cxnId="{9AB25B4F-D365-47AE-B923-DE361D6CF28C}">
      <dgm:prSet/>
      <dgm:spPr/>
      <dgm:t>
        <a:bodyPr/>
        <a:lstStyle/>
        <a:p>
          <a:endParaRPr lang="en-US"/>
        </a:p>
      </dgm:t>
    </dgm:pt>
    <dgm:pt modelId="{32E03F09-9738-454B-9751-A5F4A4A4A7D2}" type="sibTrans" cxnId="{9AB25B4F-D365-47AE-B923-DE361D6CF28C}">
      <dgm:prSet/>
      <dgm:spPr/>
      <dgm:t>
        <a:bodyPr/>
        <a:lstStyle/>
        <a:p>
          <a:endParaRPr lang="en-US"/>
        </a:p>
      </dgm:t>
    </dgm:pt>
    <dgm:pt modelId="{814DA9A2-D707-4983-A67B-88DF35E907DC}">
      <dgm:prSet/>
      <dgm:spPr/>
      <dgm:t>
        <a:bodyPr/>
        <a:lstStyle/>
        <a:p>
          <a:r>
            <a:rPr lang="en-US"/>
            <a:t>• A.5.8 – Segurança em projetos de TI</a:t>
          </a:r>
        </a:p>
      </dgm:t>
    </dgm:pt>
    <dgm:pt modelId="{38E8C604-001E-489C-857B-28A7D2E8849C}" type="parTrans" cxnId="{77F9DEBF-3337-48E4-B722-96C200EED072}">
      <dgm:prSet/>
      <dgm:spPr/>
      <dgm:t>
        <a:bodyPr/>
        <a:lstStyle/>
        <a:p>
          <a:endParaRPr lang="en-US"/>
        </a:p>
      </dgm:t>
    </dgm:pt>
    <dgm:pt modelId="{712E3BA3-4168-4909-8A62-04A2FCA63BA4}" type="sibTrans" cxnId="{77F9DEBF-3337-48E4-B722-96C200EED072}">
      <dgm:prSet/>
      <dgm:spPr/>
      <dgm:t>
        <a:bodyPr/>
        <a:lstStyle/>
        <a:p>
          <a:endParaRPr lang="en-US"/>
        </a:p>
      </dgm:t>
    </dgm:pt>
    <dgm:pt modelId="{48A423AF-BFD3-4D48-9280-7F54A691ACA1}">
      <dgm:prSet/>
      <dgm:spPr/>
      <dgm:t>
        <a:bodyPr/>
        <a:lstStyle/>
        <a:p>
          <a:r>
            <a:rPr lang="en-US"/>
            <a:t>• A.5.30 – Continuidade de negócios</a:t>
          </a:r>
        </a:p>
      </dgm:t>
    </dgm:pt>
    <dgm:pt modelId="{C8D45C6F-4E0B-4FF5-A8EF-BFD8249D1FE7}" type="parTrans" cxnId="{C7F31705-72B8-4F15-9A88-AE71127D345B}">
      <dgm:prSet/>
      <dgm:spPr/>
      <dgm:t>
        <a:bodyPr/>
        <a:lstStyle/>
        <a:p>
          <a:endParaRPr lang="en-US"/>
        </a:p>
      </dgm:t>
    </dgm:pt>
    <dgm:pt modelId="{B9B2F4E4-17B5-482C-BD8B-A4E04E7CF09F}" type="sibTrans" cxnId="{C7F31705-72B8-4F15-9A88-AE71127D345B}">
      <dgm:prSet/>
      <dgm:spPr/>
      <dgm:t>
        <a:bodyPr/>
        <a:lstStyle/>
        <a:p>
          <a:endParaRPr lang="en-US"/>
        </a:p>
      </dgm:t>
    </dgm:pt>
    <dgm:pt modelId="{65DA08F6-EFFD-49B6-9427-D05B5DD81C25}" type="pres">
      <dgm:prSet presAssocID="{24D9D627-72BA-4124-8A60-B8B72CC8ADC4}" presName="outerComposite" presStyleCnt="0">
        <dgm:presLayoutVars>
          <dgm:chMax val="5"/>
          <dgm:dir/>
          <dgm:resizeHandles val="exact"/>
        </dgm:presLayoutVars>
      </dgm:prSet>
      <dgm:spPr/>
    </dgm:pt>
    <dgm:pt modelId="{9F8DCE42-E205-4530-A8E2-1DBE4212AA94}" type="pres">
      <dgm:prSet presAssocID="{24D9D627-72BA-4124-8A60-B8B72CC8ADC4}" presName="dummyMaxCanvas" presStyleCnt="0">
        <dgm:presLayoutVars/>
      </dgm:prSet>
      <dgm:spPr/>
    </dgm:pt>
    <dgm:pt modelId="{EE42F9DD-C176-44DB-B997-55BBF12096A9}" type="pres">
      <dgm:prSet presAssocID="{24D9D627-72BA-4124-8A60-B8B72CC8ADC4}" presName="FiveNodes_1" presStyleLbl="node1" presStyleIdx="0" presStyleCnt="5">
        <dgm:presLayoutVars>
          <dgm:bulletEnabled val="1"/>
        </dgm:presLayoutVars>
      </dgm:prSet>
      <dgm:spPr/>
    </dgm:pt>
    <dgm:pt modelId="{5431745C-17B8-4485-AB1E-67AFB7AC4203}" type="pres">
      <dgm:prSet presAssocID="{24D9D627-72BA-4124-8A60-B8B72CC8ADC4}" presName="FiveNodes_2" presStyleLbl="node1" presStyleIdx="1" presStyleCnt="5">
        <dgm:presLayoutVars>
          <dgm:bulletEnabled val="1"/>
        </dgm:presLayoutVars>
      </dgm:prSet>
      <dgm:spPr/>
    </dgm:pt>
    <dgm:pt modelId="{B1C72BE8-4E4E-47B4-9A69-59B47067D45B}" type="pres">
      <dgm:prSet presAssocID="{24D9D627-72BA-4124-8A60-B8B72CC8ADC4}" presName="FiveNodes_3" presStyleLbl="node1" presStyleIdx="2" presStyleCnt="5">
        <dgm:presLayoutVars>
          <dgm:bulletEnabled val="1"/>
        </dgm:presLayoutVars>
      </dgm:prSet>
      <dgm:spPr/>
    </dgm:pt>
    <dgm:pt modelId="{DF2544C2-7B54-4CD6-A5E8-31E9EECEB29C}" type="pres">
      <dgm:prSet presAssocID="{24D9D627-72BA-4124-8A60-B8B72CC8ADC4}" presName="FiveNodes_4" presStyleLbl="node1" presStyleIdx="3" presStyleCnt="5">
        <dgm:presLayoutVars>
          <dgm:bulletEnabled val="1"/>
        </dgm:presLayoutVars>
      </dgm:prSet>
      <dgm:spPr/>
    </dgm:pt>
    <dgm:pt modelId="{0ECF0F8F-BA85-47D3-8D44-673C454022C2}" type="pres">
      <dgm:prSet presAssocID="{24D9D627-72BA-4124-8A60-B8B72CC8ADC4}" presName="FiveNodes_5" presStyleLbl="node1" presStyleIdx="4" presStyleCnt="5">
        <dgm:presLayoutVars>
          <dgm:bulletEnabled val="1"/>
        </dgm:presLayoutVars>
      </dgm:prSet>
      <dgm:spPr/>
    </dgm:pt>
    <dgm:pt modelId="{552A50E0-4366-46B4-9BAE-9A7BF8784C2F}" type="pres">
      <dgm:prSet presAssocID="{24D9D627-72BA-4124-8A60-B8B72CC8ADC4}" presName="FiveConn_1-2" presStyleLbl="fgAccFollowNode1" presStyleIdx="0" presStyleCnt="4">
        <dgm:presLayoutVars>
          <dgm:bulletEnabled val="1"/>
        </dgm:presLayoutVars>
      </dgm:prSet>
      <dgm:spPr/>
    </dgm:pt>
    <dgm:pt modelId="{7C8ECDFB-EEB7-45FB-BCED-AB54A9B09C40}" type="pres">
      <dgm:prSet presAssocID="{24D9D627-72BA-4124-8A60-B8B72CC8ADC4}" presName="FiveConn_2-3" presStyleLbl="fgAccFollowNode1" presStyleIdx="1" presStyleCnt="4">
        <dgm:presLayoutVars>
          <dgm:bulletEnabled val="1"/>
        </dgm:presLayoutVars>
      </dgm:prSet>
      <dgm:spPr/>
    </dgm:pt>
    <dgm:pt modelId="{629A515C-492C-466C-AFFD-6CFE91078356}" type="pres">
      <dgm:prSet presAssocID="{24D9D627-72BA-4124-8A60-B8B72CC8ADC4}" presName="FiveConn_3-4" presStyleLbl="fgAccFollowNode1" presStyleIdx="2" presStyleCnt="4">
        <dgm:presLayoutVars>
          <dgm:bulletEnabled val="1"/>
        </dgm:presLayoutVars>
      </dgm:prSet>
      <dgm:spPr/>
    </dgm:pt>
    <dgm:pt modelId="{98F35B36-5C48-453F-8F47-454741E86DDB}" type="pres">
      <dgm:prSet presAssocID="{24D9D627-72BA-4124-8A60-B8B72CC8ADC4}" presName="FiveConn_4-5" presStyleLbl="fgAccFollowNode1" presStyleIdx="3" presStyleCnt="4">
        <dgm:presLayoutVars>
          <dgm:bulletEnabled val="1"/>
        </dgm:presLayoutVars>
      </dgm:prSet>
      <dgm:spPr/>
    </dgm:pt>
    <dgm:pt modelId="{F93A6851-F36D-45DF-8F31-C690B12F92C2}" type="pres">
      <dgm:prSet presAssocID="{24D9D627-72BA-4124-8A60-B8B72CC8ADC4}" presName="FiveNodes_1_text" presStyleLbl="node1" presStyleIdx="4" presStyleCnt="5">
        <dgm:presLayoutVars>
          <dgm:bulletEnabled val="1"/>
        </dgm:presLayoutVars>
      </dgm:prSet>
      <dgm:spPr/>
    </dgm:pt>
    <dgm:pt modelId="{4CEDA4DC-9265-4860-A3BD-E8AFCC16F7DB}" type="pres">
      <dgm:prSet presAssocID="{24D9D627-72BA-4124-8A60-B8B72CC8ADC4}" presName="FiveNodes_2_text" presStyleLbl="node1" presStyleIdx="4" presStyleCnt="5">
        <dgm:presLayoutVars>
          <dgm:bulletEnabled val="1"/>
        </dgm:presLayoutVars>
      </dgm:prSet>
      <dgm:spPr/>
    </dgm:pt>
    <dgm:pt modelId="{DFBB860C-CF6A-4C6C-B103-C31149A82A84}" type="pres">
      <dgm:prSet presAssocID="{24D9D627-72BA-4124-8A60-B8B72CC8ADC4}" presName="FiveNodes_3_text" presStyleLbl="node1" presStyleIdx="4" presStyleCnt="5">
        <dgm:presLayoutVars>
          <dgm:bulletEnabled val="1"/>
        </dgm:presLayoutVars>
      </dgm:prSet>
      <dgm:spPr/>
    </dgm:pt>
    <dgm:pt modelId="{23A7FEFE-9B09-434A-A251-848396040E16}" type="pres">
      <dgm:prSet presAssocID="{24D9D627-72BA-4124-8A60-B8B72CC8ADC4}" presName="FiveNodes_4_text" presStyleLbl="node1" presStyleIdx="4" presStyleCnt="5">
        <dgm:presLayoutVars>
          <dgm:bulletEnabled val="1"/>
        </dgm:presLayoutVars>
      </dgm:prSet>
      <dgm:spPr/>
    </dgm:pt>
    <dgm:pt modelId="{0AB6F38F-BA6E-419A-A606-CE0E9A0769E9}" type="pres">
      <dgm:prSet presAssocID="{24D9D627-72BA-4124-8A60-B8B72CC8ADC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3DF3D03-D1BF-4B69-A7E4-9C868ACE8940}" type="presOf" srcId="{24D9D627-72BA-4124-8A60-B8B72CC8ADC4}" destId="{65DA08F6-EFFD-49B6-9427-D05B5DD81C25}" srcOrd="0" destOrd="0" presId="urn:microsoft.com/office/officeart/2005/8/layout/vProcess5"/>
    <dgm:cxn modelId="{C7F31705-72B8-4F15-9A88-AE71127D345B}" srcId="{24D9D627-72BA-4124-8A60-B8B72CC8ADC4}" destId="{48A423AF-BFD3-4D48-9280-7F54A691ACA1}" srcOrd="4" destOrd="0" parTransId="{C8D45C6F-4E0B-4FF5-A8EF-BFD8249D1FE7}" sibTransId="{B9B2F4E4-17B5-482C-BD8B-A4E04E7CF09F}"/>
    <dgm:cxn modelId="{FBA93F0B-15AD-4EED-81BE-6F79BA3DED82}" type="presOf" srcId="{32E03F09-9738-454B-9751-A5F4A4A4A7D2}" destId="{629A515C-492C-466C-AFFD-6CFE91078356}" srcOrd="0" destOrd="0" presId="urn:microsoft.com/office/officeart/2005/8/layout/vProcess5"/>
    <dgm:cxn modelId="{A7A8E10C-C2BA-48B8-B38E-A15D4CDF11A4}" type="presOf" srcId="{CE8AD6FE-49C5-4F8D-BD98-71C011F88AC4}" destId="{DFBB860C-CF6A-4C6C-B103-C31149A82A84}" srcOrd="1" destOrd="0" presId="urn:microsoft.com/office/officeart/2005/8/layout/vProcess5"/>
    <dgm:cxn modelId="{32468724-7C7B-42E6-878D-A2AB3877DB18}" type="presOf" srcId="{3527C050-7025-4343-8291-191274F35F89}" destId="{EE42F9DD-C176-44DB-B997-55BBF12096A9}" srcOrd="0" destOrd="0" presId="urn:microsoft.com/office/officeart/2005/8/layout/vProcess5"/>
    <dgm:cxn modelId="{C225F826-CDBA-4327-90AD-762C3D76F86D}" type="presOf" srcId="{712E3BA3-4168-4909-8A62-04A2FCA63BA4}" destId="{98F35B36-5C48-453F-8F47-454741E86DDB}" srcOrd="0" destOrd="0" presId="urn:microsoft.com/office/officeart/2005/8/layout/vProcess5"/>
    <dgm:cxn modelId="{9AA8D333-9B96-4483-8BE6-821634E85D6F}" type="presOf" srcId="{814DA9A2-D707-4983-A67B-88DF35E907DC}" destId="{23A7FEFE-9B09-434A-A251-848396040E16}" srcOrd="1" destOrd="0" presId="urn:microsoft.com/office/officeart/2005/8/layout/vProcess5"/>
    <dgm:cxn modelId="{A73AEC60-AA94-4359-AC99-E2740864B6C6}" type="presOf" srcId="{D98585FC-71C2-4C0A-A930-F90CD0F08888}" destId="{5431745C-17B8-4485-AB1E-67AFB7AC4203}" srcOrd="0" destOrd="0" presId="urn:microsoft.com/office/officeart/2005/8/layout/vProcess5"/>
    <dgm:cxn modelId="{0B723141-15B4-43A7-982E-E3C9BE629285}" srcId="{24D9D627-72BA-4124-8A60-B8B72CC8ADC4}" destId="{3527C050-7025-4343-8291-191274F35F89}" srcOrd="0" destOrd="0" parTransId="{8A7A0EFF-17A5-4F46-96F6-32D23B7B7BED}" sibTransId="{5AB68BFF-960B-4EBB-909C-B68E74C9916D}"/>
    <dgm:cxn modelId="{9AB25B4F-D365-47AE-B923-DE361D6CF28C}" srcId="{24D9D627-72BA-4124-8A60-B8B72CC8ADC4}" destId="{CE8AD6FE-49C5-4F8D-BD98-71C011F88AC4}" srcOrd="2" destOrd="0" parTransId="{D2605608-1C6C-4068-9AA6-7FE8284DA8B2}" sibTransId="{32E03F09-9738-454B-9751-A5F4A4A4A7D2}"/>
    <dgm:cxn modelId="{B511FE51-6274-40BA-A04A-04A945EB5C61}" type="presOf" srcId="{5AB68BFF-960B-4EBB-909C-B68E74C9916D}" destId="{552A50E0-4366-46B4-9BAE-9A7BF8784C2F}" srcOrd="0" destOrd="0" presId="urn:microsoft.com/office/officeart/2005/8/layout/vProcess5"/>
    <dgm:cxn modelId="{B1F0A097-D5E4-48E7-9296-84C2A790CEBD}" type="presOf" srcId="{33FE000A-249F-4224-9BF6-9BAB22E1D7B5}" destId="{7C8ECDFB-EEB7-45FB-BCED-AB54A9B09C40}" srcOrd="0" destOrd="0" presId="urn:microsoft.com/office/officeart/2005/8/layout/vProcess5"/>
    <dgm:cxn modelId="{05C6BAA0-17AD-4238-A5D0-73B64B6B6980}" type="presOf" srcId="{CE8AD6FE-49C5-4F8D-BD98-71C011F88AC4}" destId="{B1C72BE8-4E4E-47B4-9A69-59B47067D45B}" srcOrd="0" destOrd="0" presId="urn:microsoft.com/office/officeart/2005/8/layout/vProcess5"/>
    <dgm:cxn modelId="{67DF46A4-28C5-46F6-8047-92E452E2935C}" srcId="{24D9D627-72BA-4124-8A60-B8B72CC8ADC4}" destId="{D98585FC-71C2-4C0A-A930-F90CD0F08888}" srcOrd="1" destOrd="0" parTransId="{13A74EA6-E4A2-4BD1-9B0F-B8B7B1EA6326}" sibTransId="{33FE000A-249F-4224-9BF6-9BAB22E1D7B5}"/>
    <dgm:cxn modelId="{282307AC-2859-4CEA-B52D-FE8A9E53305A}" type="presOf" srcId="{3527C050-7025-4343-8291-191274F35F89}" destId="{F93A6851-F36D-45DF-8F31-C690B12F92C2}" srcOrd="1" destOrd="0" presId="urn:microsoft.com/office/officeart/2005/8/layout/vProcess5"/>
    <dgm:cxn modelId="{77F9DEBF-3337-48E4-B722-96C200EED072}" srcId="{24D9D627-72BA-4124-8A60-B8B72CC8ADC4}" destId="{814DA9A2-D707-4983-A67B-88DF35E907DC}" srcOrd="3" destOrd="0" parTransId="{38E8C604-001E-489C-857B-28A7D2E8849C}" sibTransId="{712E3BA3-4168-4909-8A62-04A2FCA63BA4}"/>
    <dgm:cxn modelId="{4D4E7EC2-5722-4646-BDFF-542479D323C6}" type="presOf" srcId="{D98585FC-71C2-4C0A-A930-F90CD0F08888}" destId="{4CEDA4DC-9265-4860-A3BD-E8AFCC16F7DB}" srcOrd="1" destOrd="0" presId="urn:microsoft.com/office/officeart/2005/8/layout/vProcess5"/>
    <dgm:cxn modelId="{CAC298C5-C28A-413D-B2CB-89C12DECE10F}" type="presOf" srcId="{48A423AF-BFD3-4D48-9280-7F54A691ACA1}" destId="{0ECF0F8F-BA85-47D3-8D44-673C454022C2}" srcOrd="0" destOrd="0" presId="urn:microsoft.com/office/officeart/2005/8/layout/vProcess5"/>
    <dgm:cxn modelId="{BC324DC9-7D0F-4CD0-90F6-5B03CFE50B6E}" type="presOf" srcId="{814DA9A2-D707-4983-A67B-88DF35E907DC}" destId="{DF2544C2-7B54-4CD6-A5E8-31E9EECEB29C}" srcOrd="0" destOrd="0" presId="urn:microsoft.com/office/officeart/2005/8/layout/vProcess5"/>
    <dgm:cxn modelId="{166E50D9-B8E1-41AB-A36C-400EAFA84982}" type="presOf" srcId="{48A423AF-BFD3-4D48-9280-7F54A691ACA1}" destId="{0AB6F38F-BA6E-419A-A606-CE0E9A0769E9}" srcOrd="1" destOrd="0" presId="urn:microsoft.com/office/officeart/2005/8/layout/vProcess5"/>
    <dgm:cxn modelId="{12C9C617-D92F-4FE0-ADC4-E70D50F677B5}" type="presParOf" srcId="{65DA08F6-EFFD-49B6-9427-D05B5DD81C25}" destId="{9F8DCE42-E205-4530-A8E2-1DBE4212AA94}" srcOrd="0" destOrd="0" presId="urn:microsoft.com/office/officeart/2005/8/layout/vProcess5"/>
    <dgm:cxn modelId="{01C78EA4-C333-4A3E-83E9-FD2B066080CC}" type="presParOf" srcId="{65DA08F6-EFFD-49B6-9427-D05B5DD81C25}" destId="{EE42F9DD-C176-44DB-B997-55BBF12096A9}" srcOrd="1" destOrd="0" presId="urn:microsoft.com/office/officeart/2005/8/layout/vProcess5"/>
    <dgm:cxn modelId="{4972CA7F-9F3D-46E8-9725-CBD03F03222C}" type="presParOf" srcId="{65DA08F6-EFFD-49B6-9427-D05B5DD81C25}" destId="{5431745C-17B8-4485-AB1E-67AFB7AC4203}" srcOrd="2" destOrd="0" presId="urn:microsoft.com/office/officeart/2005/8/layout/vProcess5"/>
    <dgm:cxn modelId="{76ACA3F5-5072-4E37-AE4E-65D64CD3844B}" type="presParOf" srcId="{65DA08F6-EFFD-49B6-9427-D05B5DD81C25}" destId="{B1C72BE8-4E4E-47B4-9A69-59B47067D45B}" srcOrd="3" destOrd="0" presId="urn:microsoft.com/office/officeart/2005/8/layout/vProcess5"/>
    <dgm:cxn modelId="{ADB14224-75A9-4DE9-B74B-FF22E773AF1E}" type="presParOf" srcId="{65DA08F6-EFFD-49B6-9427-D05B5DD81C25}" destId="{DF2544C2-7B54-4CD6-A5E8-31E9EECEB29C}" srcOrd="4" destOrd="0" presId="urn:microsoft.com/office/officeart/2005/8/layout/vProcess5"/>
    <dgm:cxn modelId="{04C89CE8-8624-4EEE-A246-C480210B87DF}" type="presParOf" srcId="{65DA08F6-EFFD-49B6-9427-D05B5DD81C25}" destId="{0ECF0F8F-BA85-47D3-8D44-673C454022C2}" srcOrd="5" destOrd="0" presId="urn:microsoft.com/office/officeart/2005/8/layout/vProcess5"/>
    <dgm:cxn modelId="{C35B9D40-9254-4005-B60B-2C0C28E05896}" type="presParOf" srcId="{65DA08F6-EFFD-49B6-9427-D05B5DD81C25}" destId="{552A50E0-4366-46B4-9BAE-9A7BF8784C2F}" srcOrd="6" destOrd="0" presId="urn:microsoft.com/office/officeart/2005/8/layout/vProcess5"/>
    <dgm:cxn modelId="{46439ED5-4D58-4980-917C-50FF8FA69713}" type="presParOf" srcId="{65DA08F6-EFFD-49B6-9427-D05B5DD81C25}" destId="{7C8ECDFB-EEB7-45FB-BCED-AB54A9B09C40}" srcOrd="7" destOrd="0" presId="urn:microsoft.com/office/officeart/2005/8/layout/vProcess5"/>
    <dgm:cxn modelId="{FB59C7E3-3966-4B89-A5B8-C4AC246B51BA}" type="presParOf" srcId="{65DA08F6-EFFD-49B6-9427-D05B5DD81C25}" destId="{629A515C-492C-466C-AFFD-6CFE91078356}" srcOrd="8" destOrd="0" presId="urn:microsoft.com/office/officeart/2005/8/layout/vProcess5"/>
    <dgm:cxn modelId="{F1077A8E-F9FB-478C-9518-5F3C768FFAFA}" type="presParOf" srcId="{65DA08F6-EFFD-49B6-9427-D05B5DD81C25}" destId="{98F35B36-5C48-453F-8F47-454741E86DDB}" srcOrd="9" destOrd="0" presId="urn:microsoft.com/office/officeart/2005/8/layout/vProcess5"/>
    <dgm:cxn modelId="{8AABA32F-93DB-4658-97A3-0F115E0B3AB3}" type="presParOf" srcId="{65DA08F6-EFFD-49B6-9427-D05B5DD81C25}" destId="{F93A6851-F36D-45DF-8F31-C690B12F92C2}" srcOrd="10" destOrd="0" presId="urn:microsoft.com/office/officeart/2005/8/layout/vProcess5"/>
    <dgm:cxn modelId="{FA7F990D-2FC5-4141-99A1-E901E5827254}" type="presParOf" srcId="{65DA08F6-EFFD-49B6-9427-D05B5DD81C25}" destId="{4CEDA4DC-9265-4860-A3BD-E8AFCC16F7DB}" srcOrd="11" destOrd="0" presId="urn:microsoft.com/office/officeart/2005/8/layout/vProcess5"/>
    <dgm:cxn modelId="{C92D0307-9BAA-4820-A3B7-13EE5D9B98C7}" type="presParOf" srcId="{65DA08F6-EFFD-49B6-9427-D05B5DD81C25}" destId="{DFBB860C-CF6A-4C6C-B103-C31149A82A84}" srcOrd="12" destOrd="0" presId="urn:microsoft.com/office/officeart/2005/8/layout/vProcess5"/>
    <dgm:cxn modelId="{1C648FE0-60F9-4780-A8CE-E7C661E10ADF}" type="presParOf" srcId="{65DA08F6-EFFD-49B6-9427-D05B5DD81C25}" destId="{23A7FEFE-9B09-434A-A251-848396040E16}" srcOrd="13" destOrd="0" presId="urn:microsoft.com/office/officeart/2005/8/layout/vProcess5"/>
    <dgm:cxn modelId="{E874BD05-9061-44B4-80B3-9C014BCE618B}" type="presParOf" srcId="{65DA08F6-EFFD-49B6-9427-D05B5DD81C25}" destId="{0AB6F38F-BA6E-419A-A606-CE0E9A0769E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CAD6B4-9103-425D-B921-B839E8A45A7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71FECB-7EA2-447E-A9B3-1E404583A898}">
      <dgm:prSet/>
      <dgm:spPr/>
      <dgm:t>
        <a:bodyPr/>
        <a:lstStyle/>
        <a:p>
          <a:r>
            <a:rPr lang="en-US"/>
            <a:t>Exemplos:</a:t>
          </a:r>
        </a:p>
      </dgm:t>
    </dgm:pt>
    <dgm:pt modelId="{31C3A571-DB86-43B7-87BB-EE31B02DF207}" type="parTrans" cxnId="{D3F630B9-6B09-4EB6-97FC-BB2D80CB444B}">
      <dgm:prSet/>
      <dgm:spPr/>
      <dgm:t>
        <a:bodyPr/>
        <a:lstStyle/>
        <a:p>
          <a:endParaRPr lang="en-US"/>
        </a:p>
      </dgm:t>
    </dgm:pt>
    <dgm:pt modelId="{CF0D9D7F-FF5D-4C3A-9427-5819BB601079}" type="sibTrans" cxnId="{D3F630B9-6B09-4EB6-97FC-BB2D80CB444B}">
      <dgm:prSet/>
      <dgm:spPr/>
      <dgm:t>
        <a:bodyPr/>
        <a:lstStyle/>
        <a:p>
          <a:endParaRPr lang="en-US"/>
        </a:p>
      </dgm:t>
    </dgm:pt>
    <dgm:pt modelId="{684F3809-47E7-4EC9-8B65-FB9B81CDE398}">
      <dgm:prSet/>
      <dgm:spPr/>
      <dgm:t>
        <a:bodyPr/>
        <a:lstStyle/>
        <a:p>
          <a:r>
            <a:rPr lang="en-US" dirty="0"/>
            <a:t>• A.6.1 – </a:t>
          </a:r>
          <a:r>
            <a:rPr lang="en-US" dirty="0" err="1"/>
            <a:t>Triagem</a:t>
          </a:r>
          <a:r>
            <a:rPr lang="en-US" dirty="0"/>
            <a:t> de </a:t>
          </a:r>
          <a:r>
            <a:rPr lang="en-US" dirty="0" err="1"/>
            <a:t>funcionários</a:t>
          </a:r>
          <a:endParaRPr lang="en-US" dirty="0"/>
        </a:p>
      </dgm:t>
    </dgm:pt>
    <dgm:pt modelId="{34562839-0BE3-406E-A082-712A63089B76}" type="parTrans" cxnId="{6B6D519D-833D-4358-8BD2-C39725089923}">
      <dgm:prSet/>
      <dgm:spPr/>
      <dgm:t>
        <a:bodyPr/>
        <a:lstStyle/>
        <a:p>
          <a:endParaRPr lang="en-US"/>
        </a:p>
      </dgm:t>
    </dgm:pt>
    <dgm:pt modelId="{E679A44F-15CF-4AB9-BB2D-63292A860243}" type="sibTrans" cxnId="{6B6D519D-833D-4358-8BD2-C39725089923}">
      <dgm:prSet/>
      <dgm:spPr/>
      <dgm:t>
        <a:bodyPr/>
        <a:lstStyle/>
        <a:p>
          <a:endParaRPr lang="en-US"/>
        </a:p>
      </dgm:t>
    </dgm:pt>
    <dgm:pt modelId="{35464054-7553-463D-A21E-69059145A9C2}">
      <dgm:prSet/>
      <dgm:spPr/>
      <dgm:t>
        <a:bodyPr/>
        <a:lstStyle/>
        <a:p>
          <a:r>
            <a:rPr lang="en-US"/>
            <a:t>• A.6.2 – Acordos de segurança</a:t>
          </a:r>
        </a:p>
      </dgm:t>
    </dgm:pt>
    <dgm:pt modelId="{3CDEB7CC-F54A-43E2-AA6E-28A4D13FF9DC}" type="parTrans" cxnId="{11C32780-D6A2-443B-A95D-094362706F6A}">
      <dgm:prSet/>
      <dgm:spPr/>
      <dgm:t>
        <a:bodyPr/>
        <a:lstStyle/>
        <a:p>
          <a:endParaRPr lang="en-US"/>
        </a:p>
      </dgm:t>
    </dgm:pt>
    <dgm:pt modelId="{2893A8DC-B90B-491F-B72C-CBCDB60722F1}" type="sibTrans" cxnId="{11C32780-D6A2-443B-A95D-094362706F6A}">
      <dgm:prSet/>
      <dgm:spPr/>
      <dgm:t>
        <a:bodyPr/>
        <a:lstStyle/>
        <a:p>
          <a:endParaRPr lang="en-US"/>
        </a:p>
      </dgm:t>
    </dgm:pt>
    <dgm:pt modelId="{0C877FCD-F5DC-48F6-A084-3A296BE25F19}">
      <dgm:prSet/>
      <dgm:spPr/>
      <dgm:t>
        <a:bodyPr/>
        <a:lstStyle/>
        <a:p>
          <a:r>
            <a:rPr lang="en-US"/>
            <a:t>• A.6.3 – Treinamento e conscientização</a:t>
          </a:r>
        </a:p>
      </dgm:t>
    </dgm:pt>
    <dgm:pt modelId="{95DF2A3B-237C-4877-AC33-EF95721D33CD}" type="parTrans" cxnId="{3CF6B0BB-9275-47AD-8F42-E71A185BFFF2}">
      <dgm:prSet/>
      <dgm:spPr/>
      <dgm:t>
        <a:bodyPr/>
        <a:lstStyle/>
        <a:p>
          <a:endParaRPr lang="en-US"/>
        </a:p>
      </dgm:t>
    </dgm:pt>
    <dgm:pt modelId="{E4A5778C-5D04-4FB0-BD3F-770D039EB6B9}" type="sibTrans" cxnId="{3CF6B0BB-9275-47AD-8F42-E71A185BFFF2}">
      <dgm:prSet/>
      <dgm:spPr/>
      <dgm:t>
        <a:bodyPr/>
        <a:lstStyle/>
        <a:p>
          <a:endParaRPr lang="en-US"/>
        </a:p>
      </dgm:t>
    </dgm:pt>
    <dgm:pt modelId="{9241623E-E00B-43BD-9332-658CDE50141A}" type="pres">
      <dgm:prSet presAssocID="{6ECAD6B4-9103-425D-B921-B839E8A45A73}" presName="outerComposite" presStyleCnt="0">
        <dgm:presLayoutVars>
          <dgm:chMax val="5"/>
          <dgm:dir/>
          <dgm:resizeHandles val="exact"/>
        </dgm:presLayoutVars>
      </dgm:prSet>
      <dgm:spPr/>
    </dgm:pt>
    <dgm:pt modelId="{838B33F2-4BED-4AA5-B988-E09CF104FB4F}" type="pres">
      <dgm:prSet presAssocID="{6ECAD6B4-9103-425D-B921-B839E8A45A73}" presName="dummyMaxCanvas" presStyleCnt="0">
        <dgm:presLayoutVars/>
      </dgm:prSet>
      <dgm:spPr/>
    </dgm:pt>
    <dgm:pt modelId="{62BEE282-F7FA-450E-A4B7-69E29A186046}" type="pres">
      <dgm:prSet presAssocID="{6ECAD6B4-9103-425D-B921-B839E8A45A73}" presName="FourNodes_1" presStyleLbl="node1" presStyleIdx="0" presStyleCnt="4">
        <dgm:presLayoutVars>
          <dgm:bulletEnabled val="1"/>
        </dgm:presLayoutVars>
      </dgm:prSet>
      <dgm:spPr/>
    </dgm:pt>
    <dgm:pt modelId="{E92B887C-3F78-42FA-9DAC-78EC509AE81C}" type="pres">
      <dgm:prSet presAssocID="{6ECAD6B4-9103-425D-B921-B839E8A45A73}" presName="FourNodes_2" presStyleLbl="node1" presStyleIdx="1" presStyleCnt="4">
        <dgm:presLayoutVars>
          <dgm:bulletEnabled val="1"/>
        </dgm:presLayoutVars>
      </dgm:prSet>
      <dgm:spPr/>
    </dgm:pt>
    <dgm:pt modelId="{A2978626-B005-435F-AED2-138F51379E71}" type="pres">
      <dgm:prSet presAssocID="{6ECAD6B4-9103-425D-B921-B839E8A45A73}" presName="FourNodes_3" presStyleLbl="node1" presStyleIdx="2" presStyleCnt="4">
        <dgm:presLayoutVars>
          <dgm:bulletEnabled val="1"/>
        </dgm:presLayoutVars>
      </dgm:prSet>
      <dgm:spPr/>
    </dgm:pt>
    <dgm:pt modelId="{B1AFC650-15A1-401D-A2E4-EEE9A539F75A}" type="pres">
      <dgm:prSet presAssocID="{6ECAD6B4-9103-425D-B921-B839E8A45A73}" presName="FourNodes_4" presStyleLbl="node1" presStyleIdx="3" presStyleCnt="4">
        <dgm:presLayoutVars>
          <dgm:bulletEnabled val="1"/>
        </dgm:presLayoutVars>
      </dgm:prSet>
      <dgm:spPr/>
    </dgm:pt>
    <dgm:pt modelId="{C12513B5-B3A7-4FFD-9DC2-A8F1F9D3771B}" type="pres">
      <dgm:prSet presAssocID="{6ECAD6B4-9103-425D-B921-B839E8A45A73}" presName="FourConn_1-2" presStyleLbl="fgAccFollowNode1" presStyleIdx="0" presStyleCnt="3">
        <dgm:presLayoutVars>
          <dgm:bulletEnabled val="1"/>
        </dgm:presLayoutVars>
      </dgm:prSet>
      <dgm:spPr/>
    </dgm:pt>
    <dgm:pt modelId="{A716E8F2-E084-4130-88E6-2CF8C5220043}" type="pres">
      <dgm:prSet presAssocID="{6ECAD6B4-9103-425D-B921-B839E8A45A73}" presName="FourConn_2-3" presStyleLbl="fgAccFollowNode1" presStyleIdx="1" presStyleCnt="3">
        <dgm:presLayoutVars>
          <dgm:bulletEnabled val="1"/>
        </dgm:presLayoutVars>
      </dgm:prSet>
      <dgm:spPr/>
    </dgm:pt>
    <dgm:pt modelId="{B2BBE38F-B8DA-4EC8-BA73-8348C2F8DC4D}" type="pres">
      <dgm:prSet presAssocID="{6ECAD6B4-9103-425D-B921-B839E8A45A73}" presName="FourConn_3-4" presStyleLbl="fgAccFollowNode1" presStyleIdx="2" presStyleCnt="3">
        <dgm:presLayoutVars>
          <dgm:bulletEnabled val="1"/>
        </dgm:presLayoutVars>
      </dgm:prSet>
      <dgm:spPr/>
    </dgm:pt>
    <dgm:pt modelId="{CB042DFB-E3FA-40B5-A703-6C8D1AAE666D}" type="pres">
      <dgm:prSet presAssocID="{6ECAD6B4-9103-425D-B921-B839E8A45A73}" presName="FourNodes_1_text" presStyleLbl="node1" presStyleIdx="3" presStyleCnt="4">
        <dgm:presLayoutVars>
          <dgm:bulletEnabled val="1"/>
        </dgm:presLayoutVars>
      </dgm:prSet>
      <dgm:spPr/>
    </dgm:pt>
    <dgm:pt modelId="{D39B38F0-DCD0-4989-B037-9F418DF08A23}" type="pres">
      <dgm:prSet presAssocID="{6ECAD6B4-9103-425D-B921-B839E8A45A73}" presName="FourNodes_2_text" presStyleLbl="node1" presStyleIdx="3" presStyleCnt="4">
        <dgm:presLayoutVars>
          <dgm:bulletEnabled val="1"/>
        </dgm:presLayoutVars>
      </dgm:prSet>
      <dgm:spPr/>
    </dgm:pt>
    <dgm:pt modelId="{55AC675B-F6ED-4597-8119-57E35DC2A50D}" type="pres">
      <dgm:prSet presAssocID="{6ECAD6B4-9103-425D-B921-B839E8A45A73}" presName="FourNodes_3_text" presStyleLbl="node1" presStyleIdx="3" presStyleCnt="4">
        <dgm:presLayoutVars>
          <dgm:bulletEnabled val="1"/>
        </dgm:presLayoutVars>
      </dgm:prSet>
      <dgm:spPr/>
    </dgm:pt>
    <dgm:pt modelId="{F0E06D6D-E3E0-4C03-80C3-239410167491}" type="pres">
      <dgm:prSet presAssocID="{6ECAD6B4-9103-425D-B921-B839E8A45A7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A18EF02-699E-41B1-82D4-77F23349D5FA}" type="presOf" srcId="{0C877FCD-F5DC-48F6-A084-3A296BE25F19}" destId="{F0E06D6D-E3E0-4C03-80C3-239410167491}" srcOrd="1" destOrd="0" presId="urn:microsoft.com/office/officeart/2005/8/layout/vProcess5"/>
    <dgm:cxn modelId="{AC083909-46CA-47F9-9909-24A0B7662FB2}" type="presOf" srcId="{6ECAD6B4-9103-425D-B921-B839E8A45A73}" destId="{9241623E-E00B-43BD-9332-658CDE50141A}" srcOrd="0" destOrd="0" presId="urn:microsoft.com/office/officeart/2005/8/layout/vProcess5"/>
    <dgm:cxn modelId="{8F4DBC0C-A3B9-4823-B509-6DBB72938507}" type="presOf" srcId="{2893A8DC-B90B-491F-B72C-CBCDB60722F1}" destId="{B2BBE38F-B8DA-4EC8-BA73-8348C2F8DC4D}" srcOrd="0" destOrd="0" presId="urn:microsoft.com/office/officeart/2005/8/layout/vProcess5"/>
    <dgm:cxn modelId="{7410C522-4B81-457B-8FEF-BA313DD1DA2B}" type="presOf" srcId="{684F3809-47E7-4EC9-8B65-FB9B81CDE398}" destId="{E92B887C-3F78-42FA-9DAC-78EC509AE81C}" srcOrd="0" destOrd="0" presId="urn:microsoft.com/office/officeart/2005/8/layout/vProcess5"/>
    <dgm:cxn modelId="{D2EF4F3E-0B38-4AAF-8021-F7C031360FB5}" type="presOf" srcId="{35464054-7553-463D-A21E-69059145A9C2}" destId="{55AC675B-F6ED-4597-8119-57E35DC2A50D}" srcOrd="1" destOrd="0" presId="urn:microsoft.com/office/officeart/2005/8/layout/vProcess5"/>
    <dgm:cxn modelId="{6DA75563-075D-4542-A11A-B6E9B8A84069}" type="presOf" srcId="{D671FECB-7EA2-447E-A9B3-1E404583A898}" destId="{62BEE282-F7FA-450E-A4B7-69E29A186046}" srcOrd="0" destOrd="0" presId="urn:microsoft.com/office/officeart/2005/8/layout/vProcess5"/>
    <dgm:cxn modelId="{0BF27B78-3CCB-4E4D-81AB-0A19B05FCC74}" type="presOf" srcId="{D671FECB-7EA2-447E-A9B3-1E404583A898}" destId="{CB042DFB-E3FA-40B5-A703-6C8D1AAE666D}" srcOrd="1" destOrd="0" presId="urn:microsoft.com/office/officeart/2005/8/layout/vProcess5"/>
    <dgm:cxn modelId="{11C32780-D6A2-443B-A95D-094362706F6A}" srcId="{6ECAD6B4-9103-425D-B921-B839E8A45A73}" destId="{35464054-7553-463D-A21E-69059145A9C2}" srcOrd="2" destOrd="0" parTransId="{3CDEB7CC-F54A-43E2-AA6E-28A4D13FF9DC}" sibTransId="{2893A8DC-B90B-491F-B72C-CBCDB60722F1}"/>
    <dgm:cxn modelId="{2F7FA881-6DCA-4AEF-BCD6-2D4CEA38B2E7}" type="presOf" srcId="{35464054-7553-463D-A21E-69059145A9C2}" destId="{A2978626-B005-435F-AED2-138F51379E71}" srcOrd="0" destOrd="0" presId="urn:microsoft.com/office/officeart/2005/8/layout/vProcess5"/>
    <dgm:cxn modelId="{9055718C-00A1-4CC0-95DE-DDE25CE4B0FE}" type="presOf" srcId="{0C877FCD-F5DC-48F6-A084-3A296BE25F19}" destId="{B1AFC650-15A1-401D-A2E4-EEE9A539F75A}" srcOrd="0" destOrd="0" presId="urn:microsoft.com/office/officeart/2005/8/layout/vProcess5"/>
    <dgm:cxn modelId="{6B6D519D-833D-4358-8BD2-C39725089923}" srcId="{6ECAD6B4-9103-425D-B921-B839E8A45A73}" destId="{684F3809-47E7-4EC9-8B65-FB9B81CDE398}" srcOrd="1" destOrd="0" parTransId="{34562839-0BE3-406E-A082-712A63089B76}" sibTransId="{E679A44F-15CF-4AB9-BB2D-63292A860243}"/>
    <dgm:cxn modelId="{037565AC-7E07-4F2F-AE9B-FDC22685D7E5}" type="presOf" srcId="{CF0D9D7F-FF5D-4C3A-9427-5819BB601079}" destId="{C12513B5-B3A7-4FFD-9DC2-A8F1F9D3771B}" srcOrd="0" destOrd="0" presId="urn:microsoft.com/office/officeart/2005/8/layout/vProcess5"/>
    <dgm:cxn modelId="{D3F630B9-6B09-4EB6-97FC-BB2D80CB444B}" srcId="{6ECAD6B4-9103-425D-B921-B839E8A45A73}" destId="{D671FECB-7EA2-447E-A9B3-1E404583A898}" srcOrd="0" destOrd="0" parTransId="{31C3A571-DB86-43B7-87BB-EE31B02DF207}" sibTransId="{CF0D9D7F-FF5D-4C3A-9427-5819BB601079}"/>
    <dgm:cxn modelId="{913EF7B9-47E9-41C8-A127-639E246D88B9}" type="presOf" srcId="{684F3809-47E7-4EC9-8B65-FB9B81CDE398}" destId="{D39B38F0-DCD0-4989-B037-9F418DF08A23}" srcOrd="1" destOrd="0" presId="urn:microsoft.com/office/officeart/2005/8/layout/vProcess5"/>
    <dgm:cxn modelId="{3CF6B0BB-9275-47AD-8F42-E71A185BFFF2}" srcId="{6ECAD6B4-9103-425D-B921-B839E8A45A73}" destId="{0C877FCD-F5DC-48F6-A084-3A296BE25F19}" srcOrd="3" destOrd="0" parTransId="{95DF2A3B-237C-4877-AC33-EF95721D33CD}" sibTransId="{E4A5778C-5D04-4FB0-BD3F-770D039EB6B9}"/>
    <dgm:cxn modelId="{D5EA83C0-963F-4468-9BA5-9C44F58D3831}" type="presOf" srcId="{E679A44F-15CF-4AB9-BB2D-63292A860243}" destId="{A716E8F2-E084-4130-88E6-2CF8C5220043}" srcOrd="0" destOrd="0" presId="urn:microsoft.com/office/officeart/2005/8/layout/vProcess5"/>
    <dgm:cxn modelId="{1D2FFF6B-2689-4082-94CD-F53A0CBDFDF9}" type="presParOf" srcId="{9241623E-E00B-43BD-9332-658CDE50141A}" destId="{838B33F2-4BED-4AA5-B988-E09CF104FB4F}" srcOrd="0" destOrd="0" presId="urn:microsoft.com/office/officeart/2005/8/layout/vProcess5"/>
    <dgm:cxn modelId="{8E803011-F16D-48E1-995C-EE362023696E}" type="presParOf" srcId="{9241623E-E00B-43BD-9332-658CDE50141A}" destId="{62BEE282-F7FA-450E-A4B7-69E29A186046}" srcOrd="1" destOrd="0" presId="urn:microsoft.com/office/officeart/2005/8/layout/vProcess5"/>
    <dgm:cxn modelId="{0DBC0D02-243A-4E97-BA39-840B25AB162A}" type="presParOf" srcId="{9241623E-E00B-43BD-9332-658CDE50141A}" destId="{E92B887C-3F78-42FA-9DAC-78EC509AE81C}" srcOrd="2" destOrd="0" presId="urn:microsoft.com/office/officeart/2005/8/layout/vProcess5"/>
    <dgm:cxn modelId="{C34972A2-B722-41F6-8CDA-A2AEB01CA99E}" type="presParOf" srcId="{9241623E-E00B-43BD-9332-658CDE50141A}" destId="{A2978626-B005-435F-AED2-138F51379E71}" srcOrd="3" destOrd="0" presId="urn:microsoft.com/office/officeart/2005/8/layout/vProcess5"/>
    <dgm:cxn modelId="{1887F1ED-486C-4925-ACBF-92D2362969AE}" type="presParOf" srcId="{9241623E-E00B-43BD-9332-658CDE50141A}" destId="{B1AFC650-15A1-401D-A2E4-EEE9A539F75A}" srcOrd="4" destOrd="0" presId="urn:microsoft.com/office/officeart/2005/8/layout/vProcess5"/>
    <dgm:cxn modelId="{549FD7A9-D14A-49FD-9BB7-7C794868E25F}" type="presParOf" srcId="{9241623E-E00B-43BD-9332-658CDE50141A}" destId="{C12513B5-B3A7-4FFD-9DC2-A8F1F9D3771B}" srcOrd="5" destOrd="0" presId="urn:microsoft.com/office/officeart/2005/8/layout/vProcess5"/>
    <dgm:cxn modelId="{925375FC-F2A1-40D3-B8E4-C4D28DAA110E}" type="presParOf" srcId="{9241623E-E00B-43BD-9332-658CDE50141A}" destId="{A716E8F2-E084-4130-88E6-2CF8C5220043}" srcOrd="6" destOrd="0" presId="urn:microsoft.com/office/officeart/2005/8/layout/vProcess5"/>
    <dgm:cxn modelId="{0FEF1E68-469D-4E03-8855-2BBF94B26AD6}" type="presParOf" srcId="{9241623E-E00B-43BD-9332-658CDE50141A}" destId="{B2BBE38F-B8DA-4EC8-BA73-8348C2F8DC4D}" srcOrd="7" destOrd="0" presId="urn:microsoft.com/office/officeart/2005/8/layout/vProcess5"/>
    <dgm:cxn modelId="{1FAC1A58-0703-4678-B1BF-B1F6968019E3}" type="presParOf" srcId="{9241623E-E00B-43BD-9332-658CDE50141A}" destId="{CB042DFB-E3FA-40B5-A703-6C8D1AAE666D}" srcOrd="8" destOrd="0" presId="urn:microsoft.com/office/officeart/2005/8/layout/vProcess5"/>
    <dgm:cxn modelId="{D6F89E9F-A6E3-4F9D-9BAB-8C1C6324FE7B}" type="presParOf" srcId="{9241623E-E00B-43BD-9332-658CDE50141A}" destId="{D39B38F0-DCD0-4989-B037-9F418DF08A23}" srcOrd="9" destOrd="0" presId="urn:microsoft.com/office/officeart/2005/8/layout/vProcess5"/>
    <dgm:cxn modelId="{FFA29C96-080F-4590-B511-6E9609E88ECA}" type="presParOf" srcId="{9241623E-E00B-43BD-9332-658CDE50141A}" destId="{55AC675B-F6ED-4597-8119-57E35DC2A50D}" srcOrd="10" destOrd="0" presId="urn:microsoft.com/office/officeart/2005/8/layout/vProcess5"/>
    <dgm:cxn modelId="{47DC43C7-08F0-4E5B-B560-F7D7D661DCB8}" type="presParOf" srcId="{9241623E-E00B-43BD-9332-658CDE50141A}" destId="{F0E06D6D-E3E0-4C03-80C3-23941016749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30993F-B6CB-464C-9CC0-F4BA1E9595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523A3D-7417-4D70-BB2A-B563A6FD6C7D}">
      <dgm:prSet/>
      <dgm:spPr/>
      <dgm:t>
        <a:bodyPr/>
        <a:lstStyle/>
        <a:p>
          <a:r>
            <a:rPr lang="en-US"/>
            <a:t>Exemplos:</a:t>
          </a:r>
        </a:p>
      </dgm:t>
    </dgm:pt>
    <dgm:pt modelId="{AF4E1C0C-C35F-476A-91DA-538283707AB5}" type="parTrans" cxnId="{6DE20C0D-E1E3-4179-A32C-C7DD4210C9FF}">
      <dgm:prSet/>
      <dgm:spPr/>
      <dgm:t>
        <a:bodyPr/>
        <a:lstStyle/>
        <a:p>
          <a:endParaRPr lang="en-US"/>
        </a:p>
      </dgm:t>
    </dgm:pt>
    <dgm:pt modelId="{9CCBDC50-F39B-4F7B-8DA0-081A20D7A12C}" type="sibTrans" cxnId="{6DE20C0D-E1E3-4179-A32C-C7DD4210C9FF}">
      <dgm:prSet/>
      <dgm:spPr/>
      <dgm:t>
        <a:bodyPr/>
        <a:lstStyle/>
        <a:p>
          <a:endParaRPr lang="en-US"/>
        </a:p>
      </dgm:t>
    </dgm:pt>
    <dgm:pt modelId="{5279234E-DBCE-4B6F-AD4D-67A374FB2631}">
      <dgm:prSet/>
      <dgm:spPr/>
      <dgm:t>
        <a:bodyPr/>
        <a:lstStyle/>
        <a:p>
          <a:r>
            <a:rPr lang="en-US"/>
            <a:t>• A.7.2 – Controles de acesso físico</a:t>
          </a:r>
        </a:p>
      </dgm:t>
    </dgm:pt>
    <dgm:pt modelId="{493BD82B-2D00-4C9E-B99F-0C0DACD34D8C}" type="parTrans" cxnId="{9497F751-CF91-4F89-8F8E-44E5C863FE97}">
      <dgm:prSet/>
      <dgm:spPr/>
      <dgm:t>
        <a:bodyPr/>
        <a:lstStyle/>
        <a:p>
          <a:endParaRPr lang="en-US"/>
        </a:p>
      </dgm:t>
    </dgm:pt>
    <dgm:pt modelId="{A25A0CB9-F10B-49D6-A619-3C120AD276AD}" type="sibTrans" cxnId="{9497F751-CF91-4F89-8F8E-44E5C863FE97}">
      <dgm:prSet/>
      <dgm:spPr/>
      <dgm:t>
        <a:bodyPr/>
        <a:lstStyle/>
        <a:p>
          <a:endParaRPr lang="en-US"/>
        </a:p>
      </dgm:t>
    </dgm:pt>
    <dgm:pt modelId="{814A1815-6714-47D1-B343-41CBFE15F358}">
      <dgm:prSet/>
      <dgm:spPr/>
      <dgm:t>
        <a:bodyPr/>
        <a:lstStyle/>
        <a:p>
          <a:r>
            <a:rPr lang="en-US"/>
            <a:t>• A.7.4 – Monitoramento de segurança (câmeras)</a:t>
          </a:r>
        </a:p>
      </dgm:t>
    </dgm:pt>
    <dgm:pt modelId="{6A1E0B3C-FA0C-4EA1-BDA6-A544D772F3A6}" type="parTrans" cxnId="{B5E4187A-EE52-4779-AA8E-58C77A60B706}">
      <dgm:prSet/>
      <dgm:spPr/>
      <dgm:t>
        <a:bodyPr/>
        <a:lstStyle/>
        <a:p>
          <a:endParaRPr lang="en-US"/>
        </a:p>
      </dgm:t>
    </dgm:pt>
    <dgm:pt modelId="{A6696440-6E30-4D38-BA88-F4FE5DFDA6B2}" type="sibTrans" cxnId="{B5E4187A-EE52-4779-AA8E-58C77A60B706}">
      <dgm:prSet/>
      <dgm:spPr/>
      <dgm:t>
        <a:bodyPr/>
        <a:lstStyle/>
        <a:p>
          <a:endParaRPr lang="en-US"/>
        </a:p>
      </dgm:t>
    </dgm:pt>
    <dgm:pt modelId="{0CD6234E-294F-4D62-8F4B-799E8C8BD0FF}">
      <dgm:prSet/>
      <dgm:spPr/>
      <dgm:t>
        <a:bodyPr/>
        <a:lstStyle/>
        <a:p>
          <a:r>
            <a:rPr lang="en-US"/>
            <a:t>• A.7.11 – Utilitários de suporte (energia, ar).</a:t>
          </a:r>
        </a:p>
      </dgm:t>
    </dgm:pt>
    <dgm:pt modelId="{B389E9B1-D973-4641-8641-40925C1920E0}" type="parTrans" cxnId="{AA14E3D4-E556-40E9-91D5-E8BB7656B6B9}">
      <dgm:prSet/>
      <dgm:spPr/>
      <dgm:t>
        <a:bodyPr/>
        <a:lstStyle/>
        <a:p>
          <a:endParaRPr lang="en-US"/>
        </a:p>
      </dgm:t>
    </dgm:pt>
    <dgm:pt modelId="{75E08A03-2482-4804-8CF3-7DC5107EF70B}" type="sibTrans" cxnId="{AA14E3D4-E556-40E9-91D5-E8BB7656B6B9}">
      <dgm:prSet/>
      <dgm:spPr/>
      <dgm:t>
        <a:bodyPr/>
        <a:lstStyle/>
        <a:p>
          <a:endParaRPr lang="en-US"/>
        </a:p>
      </dgm:t>
    </dgm:pt>
    <dgm:pt modelId="{31DC815F-7B51-4F18-B854-C2D96A716A8A}" type="pres">
      <dgm:prSet presAssocID="{A030993F-B6CB-464C-9CC0-F4BA1E959523}" presName="linear" presStyleCnt="0">
        <dgm:presLayoutVars>
          <dgm:animLvl val="lvl"/>
          <dgm:resizeHandles val="exact"/>
        </dgm:presLayoutVars>
      </dgm:prSet>
      <dgm:spPr/>
    </dgm:pt>
    <dgm:pt modelId="{784C73A5-372E-4B43-A426-636BE2A03122}" type="pres">
      <dgm:prSet presAssocID="{43523A3D-7417-4D70-BB2A-B563A6FD6C7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219124A-E466-46E0-8DFD-BF2E2E3CFFED}" type="pres">
      <dgm:prSet presAssocID="{9CCBDC50-F39B-4F7B-8DA0-081A20D7A12C}" presName="spacer" presStyleCnt="0"/>
      <dgm:spPr/>
    </dgm:pt>
    <dgm:pt modelId="{F950EF78-DC38-428D-A1E4-6AE82C7CB093}" type="pres">
      <dgm:prSet presAssocID="{5279234E-DBCE-4B6F-AD4D-67A374FB26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11F5A2E-CD53-4745-87EB-969F375A257F}" type="pres">
      <dgm:prSet presAssocID="{A25A0CB9-F10B-49D6-A619-3C120AD276AD}" presName="spacer" presStyleCnt="0"/>
      <dgm:spPr/>
    </dgm:pt>
    <dgm:pt modelId="{3AF3546A-EF58-4363-8C12-895524D1E980}" type="pres">
      <dgm:prSet presAssocID="{814A1815-6714-47D1-B343-41CBFE15F3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58DD1C0-3933-4ED4-BC86-964919FFE818}" type="pres">
      <dgm:prSet presAssocID="{A6696440-6E30-4D38-BA88-F4FE5DFDA6B2}" presName="spacer" presStyleCnt="0"/>
      <dgm:spPr/>
    </dgm:pt>
    <dgm:pt modelId="{60716692-F474-45C6-B9B3-8E5361C873AB}" type="pres">
      <dgm:prSet presAssocID="{0CD6234E-294F-4D62-8F4B-799E8C8BD0F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DE20C0D-E1E3-4179-A32C-C7DD4210C9FF}" srcId="{A030993F-B6CB-464C-9CC0-F4BA1E959523}" destId="{43523A3D-7417-4D70-BB2A-B563A6FD6C7D}" srcOrd="0" destOrd="0" parTransId="{AF4E1C0C-C35F-476A-91DA-538283707AB5}" sibTransId="{9CCBDC50-F39B-4F7B-8DA0-081A20D7A12C}"/>
    <dgm:cxn modelId="{30640428-3303-4AC0-A92B-7837EF7EE193}" type="presOf" srcId="{814A1815-6714-47D1-B343-41CBFE15F358}" destId="{3AF3546A-EF58-4363-8C12-895524D1E980}" srcOrd="0" destOrd="0" presId="urn:microsoft.com/office/officeart/2005/8/layout/vList2"/>
    <dgm:cxn modelId="{E11E2A2B-DB33-434B-B327-151D74A6CB3F}" type="presOf" srcId="{0CD6234E-294F-4D62-8F4B-799E8C8BD0FF}" destId="{60716692-F474-45C6-B9B3-8E5361C873AB}" srcOrd="0" destOrd="0" presId="urn:microsoft.com/office/officeart/2005/8/layout/vList2"/>
    <dgm:cxn modelId="{9497F751-CF91-4F89-8F8E-44E5C863FE97}" srcId="{A030993F-B6CB-464C-9CC0-F4BA1E959523}" destId="{5279234E-DBCE-4B6F-AD4D-67A374FB2631}" srcOrd="1" destOrd="0" parTransId="{493BD82B-2D00-4C9E-B99F-0C0DACD34D8C}" sibTransId="{A25A0CB9-F10B-49D6-A619-3C120AD276AD}"/>
    <dgm:cxn modelId="{B5E4187A-EE52-4779-AA8E-58C77A60B706}" srcId="{A030993F-B6CB-464C-9CC0-F4BA1E959523}" destId="{814A1815-6714-47D1-B343-41CBFE15F358}" srcOrd="2" destOrd="0" parTransId="{6A1E0B3C-FA0C-4EA1-BDA6-A544D772F3A6}" sibTransId="{A6696440-6E30-4D38-BA88-F4FE5DFDA6B2}"/>
    <dgm:cxn modelId="{6B63785A-D083-41D4-9181-D149D9FB27A2}" type="presOf" srcId="{5279234E-DBCE-4B6F-AD4D-67A374FB2631}" destId="{F950EF78-DC38-428D-A1E4-6AE82C7CB093}" srcOrd="0" destOrd="0" presId="urn:microsoft.com/office/officeart/2005/8/layout/vList2"/>
    <dgm:cxn modelId="{3435E491-17D9-4100-B1EA-88B73D927408}" type="presOf" srcId="{A030993F-B6CB-464C-9CC0-F4BA1E959523}" destId="{31DC815F-7B51-4F18-B854-C2D96A716A8A}" srcOrd="0" destOrd="0" presId="urn:microsoft.com/office/officeart/2005/8/layout/vList2"/>
    <dgm:cxn modelId="{0BACB4C9-A9F5-442A-96C9-FC760B6EC51B}" type="presOf" srcId="{43523A3D-7417-4D70-BB2A-B563A6FD6C7D}" destId="{784C73A5-372E-4B43-A426-636BE2A03122}" srcOrd="0" destOrd="0" presId="urn:microsoft.com/office/officeart/2005/8/layout/vList2"/>
    <dgm:cxn modelId="{AA14E3D4-E556-40E9-91D5-E8BB7656B6B9}" srcId="{A030993F-B6CB-464C-9CC0-F4BA1E959523}" destId="{0CD6234E-294F-4D62-8F4B-799E8C8BD0FF}" srcOrd="3" destOrd="0" parTransId="{B389E9B1-D973-4641-8641-40925C1920E0}" sibTransId="{75E08A03-2482-4804-8CF3-7DC5107EF70B}"/>
    <dgm:cxn modelId="{8D4C9604-5262-4D6A-B7B4-373B7DA4E6C8}" type="presParOf" srcId="{31DC815F-7B51-4F18-B854-C2D96A716A8A}" destId="{784C73A5-372E-4B43-A426-636BE2A03122}" srcOrd="0" destOrd="0" presId="urn:microsoft.com/office/officeart/2005/8/layout/vList2"/>
    <dgm:cxn modelId="{9E84DACC-4E0F-441C-A06E-F229A06B571D}" type="presParOf" srcId="{31DC815F-7B51-4F18-B854-C2D96A716A8A}" destId="{7219124A-E466-46E0-8DFD-BF2E2E3CFFED}" srcOrd="1" destOrd="0" presId="urn:microsoft.com/office/officeart/2005/8/layout/vList2"/>
    <dgm:cxn modelId="{C0AE31DF-4D59-4AEF-946C-3687174962BA}" type="presParOf" srcId="{31DC815F-7B51-4F18-B854-C2D96A716A8A}" destId="{F950EF78-DC38-428D-A1E4-6AE82C7CB093}" srcOrd="2" destOrd="0" presId="urn:microsoft.com/office/officeart/2005/8/layout/vList2"/>
    <dgm:cxn modelId="{3FAA2E8D-6A03-4DB3-9794-540D8213C0C6}" type="presParOf" srcId="{31DC815F-7B51-4F18-B854-C2D96A716A8A}" destId="{C11F5A2E-CD53-4745-87EB-969F375A257F}" srcOrd="3" destOrd="0" presId="urn:microsoft.com/office/officeart/2005/8/layout/vList2"/>
    <dgm:cxn modelId="{5CF1BA16-B4FB-4ED7-A7CE-142194B576FC}" type="presParOf" srcId="{31DC815F-7B51-4F18-B854-C2D96A716A8A}" destId="{3AF3546A-EF58-4363-8C12-895524D1E980}" srcOrd="4" destOrd="0" presId="urn:microsoft.com/office/officeart/2005/8/layout/vList2"/>
    <dgm:cxn modelId="{FAB52CF8-DA38-43A0-A6B1-FF33A54D8A21}" type="presParOf" srcId="{31DC815F-7B51-4F18-B854-C2D96A716A8A}" destId="{858DD1C0-3933-4ED4-BC86-964919FFE818}" srcOrd="5" destOrd="0" presId="urn:microsoft.com/office/officeart/2005/8/layout/vList2"/>
    <dgm:cxn modelId="{A93B2FFF-3EB5-44D2-84FA-D82FF5D5D689}" type="presParOf" srcId="{31DC815F-7B51-4F18-B854-C2D96A716A8A}" destId="{60716692-F474-45C6-B9B3-8E5361C873A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FA5732-5B8D-474E-BA53-F7DFB95B331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D14399-8A09-4F1B-BB41-E38D7523ABA6}">
      <dgm:prSet/>
      <dgm:spPr/>
      <dgm:t>
        <a:bodyPr/>
        <a:lstStyle/>
        <a:p>
          <a:r>
            <a:rPr lang="en-US"/>
            <a:t>Exemplos:</a:t>
          </a:r>
        </a:p>
      </dgm:t>
    </dgm:pt>
    <dgm:pt modelId="{1837F5B5-E785-4929-8ED2-06F79E8B1578}" type="parTrans" cxnId="{914A7435-B634-47A6-9C45-47E20C748A43}">
      <dgm:prSet/>
      <dgm:spPr/>
      <dgm:t>
        <a:bodyPr/>
        <a:lstStyle/>
        <a:p>
          <a:endParaRPr lang="en-US"/>
        </a:p>
      </dgm:t>
    </dgm:pt>
    <dgm:pt modelId="{EE603E41-057B-4CA1-91BE-E68946F9F6CD}" type="sibTrans" cxnId="{914A7435-B634-47A6-9C45-47E20C748A43}">
      <dgm:prSet/>
      <dgm:spPr/>
      <dgm:t>
        <a:bodyPr/>
        <a:lstStyle/>
        <a:p>
          <a:endParaRPr lang="en-US"/>
        </a:p>
      </dgm:t>
    </dgm:pt>
    <dgm:pt modelId="{761CA2F0-172F-4DED-98C7-AFC00CD337EB}">
      <dgm:prSet/>
      <dgm:spPr/>
      <dgm:t>
        <a:bodyPr/>
        <a:lstStyle/>
        <a:p>
          <a:r>
            <a:rPr lang="en-US"/>
            <a:t>• A.8.2 – Gestão de identidade e acesso</a:t>
          </a:r>
        </a:p>
      </dgm:t>
    </dgm:pt>
    <dgm:pt modelId="{6E88DFEA-E5D0-41ED-8D6B-B613959A5629}" type="parTrans" cxnId="{079DD493-4C72-4640-9E57-3EFE149F01AD}">
      <dgm:prSet/>
      <dgm:spPr/>
      <dgm:t>
        <a:bodyPr/>
        <a:lstStyle/>
        <a:p>
          <a:endParaRPr lang="en-US"/>
        </a:p>
      </dgm:t>
    </dgm:pt>
    <dgm:pt modelId="{44D56535-4484-4785-B984-23449AB273A4}" type="sibTrans" cxnId="{079DD493-4C72-4640-9E57-3EFE149F01AD}">
      <dgm:prSet/>
      <dgm:spPr/>
      <dgm:t>
        <a:bodyPr/>
        <a:lstStyle/>
        <a:p>
          <a:endParaRPr lang="en-US"/>
        </a:p>
      </dgm:t>
    </dgm:pt>
    <dgm:pt modelId="{2D7E1903-93F2-439D-B401-27579EBD70B6}">
      <dgm:prSet/>
      <dgm:spPr/>
      <dgm:t>
        <a:bodyPr/>
        <a:lstStyle/>
        <a:p>
          <a:r>
            <a:rPr lang="en-US"/>
            <a:t>• A.8.5 – Criptografia e autenticação segura</a:t>
          </a:r>
        </a:p>
      </dgm:t>
    </dgm:pt>
    <dgm:pt modelId="{ACF0A090-AC0F-468B-8825-369EAE641C60}" type="parTrans" cxnId="{265BD7A0-C509-4A84-9DDD-F8DDCA999FD1}">
      <dgm:prSet/>
      <dgm:spPr/>
      <dgm:t>
        <a:bodyPr/>
        <a:lstStyle/>
        <a:p>
          <a:endParaRPr lang="en-US"/>
        </a:p>
      </dgm:t>
    </dgm:pt>
    <dgm:pt modelId="{DEED2488-1EE3-4D36-9565-B7938E91A087}" type="sibTrans" cxnId="{265BD7A0-C509-4A84-9DDD-F8DDCA999FD1}">
      <dgm:prSet/>
      <dgm:spPr/>
      <dgm:t>
        <a:bodyPr/>
        <a:lstStyle/>
        <a:p>
          <a:endParaRPr lang="en-US"/>
        </a:p>
      </dgm:t>
    </dgm:pt>
    <dgm:pt modelId="{96F1857B-4B22-47F3-973F-8FCD87780D1E}">
      <dgm:prSet/>
      <dgm:spPr/>
      <dgm:t>
        <a:bodyPr/>
        <a:lstStyle/>
        <a:p>
          <a:r>
            <a:rPr lang="en-US"/>
            <a:t>• A.8.13 – Backup</a:t>
          </a:r>
        </a:p>
      </dgm:t>
    </dgm:pt>
    <dgm:pt modelId="{0B88B342-8751-45DC-8A52-B3E24F272400}" type="parTrans" cxnId="{4E26CFA0-8ED9-4235-A738-51F2A25C46B0}">
      <dgm:prSet/>
      <dgm:spPr/>
      <dgm:t>
        <a:bodyPr/>
        <a:lstStyle/>
        <a:p>
          <a:endParaRPr lang="en-US"/>
        </a:p>
      </dgm:t>
    </dgm:pt>
    <dgm:pt modelId="{BD12EB39-6894-4748-B13D-62CC5DD05F92}" type="sibTrans" cxnId="{4E26CFA0-8ED9-4235-A738-51F2A25C46B0}">
      <dgm:prSet/>
      <dgm:spPr/>
      <dgm:t>
        <a:bodyPr/>
        <a:lstStyle/>
        <a:p>
          <a:endParaRPr lang="en-US"/>
        </a:p>
      </dgm:t>
    </dgm:pt>
    <dgm:pt modelId="{A9F74CA7-978E-490A-8AB3-22ED9BF72C77}">
      <dgm:prSet/>
      <dgm:spPr/>
      <dgm:t>
        <a:bodyPr/>
        <a:lstStyle/>
        <a:p>
          <a:r>
            <a:rPr lang="en-US"/>
            <a:t>• A.8.28 – Codificação segura.</a:t>
          </a:r>
        </a:p>
      </dgm:t>
    </dgm:pt>
    <dgm:pt modelId="{09365C34-B54C-4CD9-85BC-4B89B6479E05}" type="parTrans" cxnId="{4779E5BC-3235-4496-8D39-B29CAEC332BA}">
      <dgm:prSet/>
      <dgm:spPr/>
      <dgm:t>
        <a:bodyPr/>
        <a:lstStyle/>
        <a:p>
          <a:endParaRPr lang="en-US"/>
        </a:p>
      </dgm:t>
    </dgm:pt>
    <dgm:pt modelId="{0D7EFACB-50F1-4400-88B3-A62820C88044}" type="sibTrans" cxnId="{4779E5BC-3235-4496-8D39-B29CAEC332BA}">
      <dgm:prSet/>
      <dgm:spPr/>
      <dgm:t>
        <a:bodyPr/>
        <a:lstStyle/>
        <a:p>
          <a:endParaRPr lang="en-US"/>
        </a:p>
      </dgm:t>
    </dgm:pt>
    <dgm:pt modelId="{0BFCEB50-5E42-4125-B708-583880D64F7E}" type="pres">
      <dgm:prSet presAssocID="{5BFA5732-5B8D-474E-BA53-F7DFB95B3317}" presName="outerComposite" presStyleCnt="0">
        <dgm:presLayoutVars>
          <dgm:chMax val="5"/>
          <dgm:dir/>
          <dgm:resizeHandles val="exact"/>
        </dgm:presLayoutVars>
      </dgm:prSet>
      <dgm:spPr/>
    </dgm:pt>
    <dgm:pt modelId="{49C6B765-8839-4670-95A0-7DBABF4D3A71}" type="pres">
      <dgm:prSet presAssocID="{5BFA5732-5B8D-474E-BA53-F7DFB95B3317}" presName="dummyMaxCanvas" presStyleCnt="0">
        <dgm:presLayoutVars/>
      </dgm:prSet>
      <dgm:spPr/>
    </dgm:pt>
    <dgm:pt modelId="{67A5DAB9-B3C4-4CB6-9962-B2F82AC7E54C}" type="pres">
      <dgm:prSet presAssocID="{5BFA5732-5B8D-474E-BA53-F7DFB95B3317}" presName="FiveNodes_1" presStyleLbl="node1" presStyleIdx="0" presStyleCnt="5" custLinFactNeighborX="-14543" custLinFactNeighborY="-50000">
        <dgm:presLayoutVars>
          <dgm:bulletEnabled val="1"/>
        </dgm:presLayoutVars>
      </dgm:prSet>
      <dgm:spPr/>
    </dgm:pt>
    <dgm:pt modelId="{67015032-A3E7-439A-9A18-6B4921859E3C}" type="pres">
      <dgm:prSet presAssocID="{5BFA5732-5B8D-474E-BA53-F7DFB95B3317}" presName="FiveNodes_2" presStyleLbl="node1" presStyleIdx="1" presStyleCnt="5">
        <dgm:presLayoutVars>
          <dgm:bulletEnabled val="1"/>
        </dgm:presLayoutVars>
      </dgm:prSet>
      <dgm:spPr/>
    </dgm:pt>
    <dgm:pt modelId="{F075889A-F229-4CB7-97AA-FCE2FF6A5D1D}" type="pres">
      <dgm:prSet presAssocID="{5BFA5732-5B8D-474E-BA53-F7DFB95B3317}" presName="FiveNodes_3" presStyleLbl="node1" presStyleIdx="2" presStyleCnt="5">
        <dgm:presLayoutVars>
          <dgm:bulletEnabled val="1"/>
        </dgm:presLayoutVars>
      </dgm:prSet>
      <dgm:spPr/>
    </dgm:pt>
    <dgm:pt modelId="{1D3B2F54-9A86-44D7-8782-81EF8744D303}" type="pres">
      <dgm:prSet presAssocID="{5BFA5732-5B8D-474E-BA53-F7DFB95B3317}" presName="FiveNodes_4" presStyleLbl="node1" presStyleIdx="3" presStyleCnt="5">
        <dgm:presLayoutVars>
          <dgm:bulletEnabled val="1"/>
        </dgm:presLayoutVars>
      </dgm:prSet>
      <dgm:spPr/>
    </dgm:pt>
    <dgm:pt modelId="{10986C8A-AD1E-4FB0-A112-EFB711075FB8}" type="pres">
      <dgm:prSet presAssocID="{5BFA5732-5B8D-474E-BA53-F7DFB95B3317}" presName="FiveNodes_5" presStyleLbl="node1" presStyleIdx="4" presStyleCnt="5">
        <dgm:presLayoutVars>
          <dgm:bulletEnabled val="1"/>
        </dgm:presLayoutVars>
      </dgm:prSet>
      <dgm:spPr/>
    </dgm:pt>
    <dgm:pt modelId="{C27C6DC9-4914-47F0-BC14-176E58D33974}" type="pres">
      <dgm:prSet presAssocID="{5BFA5732-5B8D-474E-BA53-F7DFB95B3317}" presName="FiveConn_1-2" presStyleLbl="fgAccFollowNode1" presStyleIdx="0" presStyleCnt="4">
        <dgm:presLayoutVars>
          <dgm:bulletEnabled val="1"/>
        </dgm:presLayoutVars>
      </dgm:prSet>
      <dgm:spPr/>
    </dgm:pt>
    <dgm:pt modelId="{CBD2072B-7E7D-49B5-ABBC-926BEC8E85DF}" type="pres">
      <dgm:prSet presAssocID="{5BFA5732-5B8D-474E-BA53-F7DFB95B3317}" presName="FiveConn_2-3" presStyleLbl="fgAccFollowNode1" presStyleIdx="1" presStyleCnt="4">
        <dgm:presLayoutVars>
          <dgm:bulletEnabled val="1"/>
        </dgm:presLayoutVars>
      </dgm:prSet>
      <dgm:spPr/>
    </dgm:pt>
    <dgm:pt modelId="{042ADBB6-B493-49C2-8D1E-38FF4E99DB61}" type="pres">
      <dgm:prSet presAssocID="{5BFA5732-5B8D-474E-BA53-F7DFB95B3317}" presName="FiveConn_3-4" presStyleLbl="fgAccFollowNode1" presStyleIdx="2" presStyleCnt="4">
        <dgm:presLayoutVars>
          <dgm:bulletEnabled val="1"/>
        </dgm:presLayoutVars>
      </dgm:prSet>
      <dgm:spPr/>
    </dgm:pt>
    <dgm:pt modelId="{AECB1E88-5856-46CA-AE31-16B87D116477}" type="pres">
      <dgm:prSet presAssocID="{5BFA5732-5B8D-474E-BA53-F7DFB95B3317}" presName="FiveConn_4-5" presStyleLbl="fgAccFollowNode1" presStyleIdx="3" presStyleCnt="4">
        <dgm:presLayoutVars>
          <dgm:bulletEnabled val="1"/>
        </dgm:presLayoutVars>
      </dgm:prSet>
      <dgm:spPr/>
    </dgm:pt>
    <dgm:pt modelId="{8B8C23E1-C926-48FA-86BA-24DD20E333DA}" type="pres">
      <dgm:prSet presAssocID="{5BFA5732-5B8D-474E-BA53-F7DFB95B3317}" presName="FiveNodes_1_text" presStyleLbl="node1" presStyleIdx="4" presStyleCnt="5">
        <dgm:presLayoutVars>
          <dgm:bulletEnabled val="1"/>
        </dgm:presLayoutVars>
      </dgm:prSet>
      <dgm:spPr/>
    </dgm:pt>
    <dgm:pt modelId="{B35D7B77-0567-4CE3-844C-DBEE4847B8B0}" type="pres">
      <dgm:prSet presAssocID="{5BFA5732-5B8D-474E-BA53-F7DFB95B3317}" presName="FiveNodes_2_text" presStyleLbl="node1" presStyleIdx="4" presStyleCnt="5">
        <dgm:presLayoutVars>
          <dgm:bulletEnabled val="1"/>
        </dgm:presLayoutVars>
      </dgm:prSet>
      <dgm:spPr/>
    </dgm:pt>
    <dgm:pt modelId="{B9E887E0-5E51-4BBF-A3D7-CECF53CD8FE6}" type="pres">
      <dgm:prSet presAssocID="{5BFA5732-5B8D-474E-BA53-F7DFB95B3317}" presName="FiveNodes_3_text" presStyleLbl="node1" presStyleIdx="4" presStyleCnt="5">
        <dgm:presLayoutVars>
          <dgm:bulletEnabled val="1"/>
        </dgm:presLayoutVars>
      </dgm:prSet>
      <dgm:spPr/>
    </dgm:pt>
    <dgm:pt modelId="{E6071E59-B706-4E9D-9491-0A79034EC8EE}" type="pres">
      <dgm:prSet presAssocID="{5BFA5732-5B8D-474E-BA53-F7DFB95B3317}" presName="FiveNodes_4_text" presStyleLbl="node1" presStyleIdx="4" presStyleCnt="5">
        <dgm:presLayoutVars>
          <dgm:bulletEnabled val="1"/>
        </dgm:presLayoutVars>
      </dgm:prSet>
      <dgm:spPr/>
    </dgm:pt>
    <dgm:pt modelId="{0061112D-4EE5-4846-BC31-0D25AAB35420}" type="pres">
      <dgm:prSet presAssocID="{5BFA5732-5B8D-474E-BA53-F7DFB95B331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A45A402-F2D0-491D-898E-5CC04CB89F99}" type="presOf" srcId="{761CA2F0-172F-4DED-98C7-AFC00CD337EB}" destId="{67015032-A3E7-439A-9A18-6B4921859E3C}" srcOrd="0" destOrd="0" presId="urn:microsoft.com/office/officeart/2005/8/layout/vProcess5"/>
    <dgm:cxn modelId="{C10D8D05-4840-4AB6-AD09-6999CA35C047}" type="presOf" srcId="{44D56535-4484-4785-B984-23449AB273A4}" destId="{CBD2072B-7E7D-49B5-ABBC-926BEC8E85DF}" srcOrd="0" destOrd="0" presId="urn:microsoft.com/office/officeart/2005/8/layout/vProcess5"/>
    <dgm:cxn modelId="{F74C3C19-F6DB-49A9-A4E2-3BA4003EFF08}" type="presOf" srcId="{2D7E1903-93F2-439D-B401-27579EBD70B6}" destId="{F075889A-F229-4CB7-97AA-FCE2FF6A5D1D}" srcOrd="0" destOrd="0" presId="urn:microsoft.com/office/officeart/2005/8/layout/vProcess5"/>
    <dgm:cxn modelId="{A6616D22-FFDB-4CC2-95D1-BA9F021A8C48}" type="presOf" srcId="{A9F74CA7-978E-490A-8AB3-22ED9BF72C77}" destId="{10986C8A-AD1E-4FB0-A112-EFB711075FB8}" srcOrd="0" destOrd="0" presId="urn:microsoft.com/office/officeart/2005/8/layout/vProcess5"/>
    <dgm:cxn modelId="{2ECD9431-F128-4891-95EC-7A1F2C2EE9D0}" type="presOf" srcId="{96F1857B-4B22-47F3-973F-8FCD87780D1E}" destId="{1D3B2F54-9A86-44D7-8782-81EF8744D303}" srcOrd="0" destOrd="0" presId="urn:microsoft.com/office/officeart/2005/8/layout/vProcess5"/>
    <dgm:cxn modelId="{914A7435-B634-47A6-9C45-47E20C748A43}" srcId="{5BFA5732-5B8D-474E-BA53-F7DFB95B3317}" destId="{60D14399-8A09-4F1B-BB41-E38D7523ABA6}" srcOrd="0" destOrd="0" parTransId="{1837F5B5-E785-4929-8ED2-06F79E8B1578}" sibTransId="{EE603E41-057B-4CA1-91BE-E68946F9F6CD}"/>
    <dgm:cxn modelId="{99B14B5C-1FC9-4B08-8C81-2886DB02E8C6}" type="presOf" srcId="{2D7E1903-93F2-439D-B401-27579EBD70B6}" destId="{B9E887E0-5E51-4BBF-A3D7-CECF53CD8FE6}" srcOrd="1" destOrd="0" presId="urn:microsoft.com/office/officeart/2005/8/layout/vProcess5"/>
    <dgm:cxn modelId="{71C64341-C808-4F3D-AA3E-0E8ACF149ADE}" type="presOf" srcId="{5BFA5732-5B8D-474E-BA53-F7DFB95B3317}" destId="{0BFCEB50-5E42-4125-B708-583880D64F7E}" srcOrd="0" destOrd="0" presId="urn:microsoft.com/office/officeart/2005/8/layout/vProcess5"/>
    <dgm:cxn modelId="{2383D063-328E-44D7-B5CE-B029FA20143F}" type="presOf" srcId="{761CA2F0-172F-4DED-98C7-AFC00CD337EB}" destId="{B35D7B77-0567-4CE3-844C-DBEE4847B8B0}" srcOrd="1" destOrd="0" presId="urn:microsoft.com/office/officeart/2005/8/layout/vProcess5"/>
    <dgm:cxn modelId="{B9024B73-E1AC-4F26-BB92-C5A535803967}" type="presOf" srcId="{DEED2488-1EE3-4D36-9565-B7938E91A087}" destId="{042ADBB6-B493-49C2-8D1E-38FF4E99DB61}" srcOrd="0" destOrd="0" presId="urn:microsoft.com/office/officeart/2005/8/layout/vProcess5"/>
    <dgm:cxn modelId="{8DEFAC75-27A7-41A4-A73D-DDE0BA08262F}" type="presOf" srcId="{A9F74CA7-978E-490A-8AB3-22ED9BF72C77}" destId="{0061112D-4EE5-4846-BC31-0D25AAB35420}" srcOrd="1" destOrd="0" presId="urn:microsoft.com/office/officeart/2005/8/layout/vProcess5"/>
    <dgm:cxn modelId="{633E5386-5A98-4394-B8AD-FE8BCCF0D1DE}" type="presOf" srcId="{60D14399-8A09-4F1B-BB41-E38D7523ABA6}" destId="{67A5DAB9-B3C4-4CB6-9962-B2F82AC7E54C}" srcOrd="0" destOrd="0" presId="urn:microsoft.com/office/officeart/2005/8/layout/vProcess5"/>
    <dgm:cxn modelId="{DAC66E87-E9EF-4EAB-9797-39A9F266521F}" type="presOf" srcId="{96F1857B-4B22-47F3-973F-8FCD87780D1E}" destId="{E6071E59-B706-4E9D-9491-0A79034EC8EE}" srcOrd="1" destOrd="0" presId="urn:microsoft.com/office/officeart/2005/8/layout/vProcess5"/>
    <dgm:cxn modelId="{23CD168E-EEB8-4B6C-B3EC-3A958DD9319F}" type="presOf" srcId="{BD12EB39-6894-4748-B13D-62CC5DD05F92}" destId="{AECB1E88-5856-46CA-AE31-16B87D116477}" srcOrd="0" destOrd="0" presId="urn:microsoft.com/office/officeart/2005/8/layout/vProcess5"/>
    <dgm:cxn modelId="{079DD493-4C72-4640-9E57-3EFE149F01AD}" srcId="{5BFA5732-5B8D-474E-BA53-F7DFB95B3317}" destId="{761CA2F0-172F-4DED-98C7-AFC00CD337EB}" srcOrd="1" destOrd="0" parTransId="{6E88DFEA-E5D0-41ED-8D6B-B613959A5629}" sibTransId="{44D56535-4484-4785-B984-23449AB273A4}"/>
    <dgm:cxn modelId="{4E26CFA0-8ED9-4235-A738-51F2A25C46B0}" srcId="{5BFA5732-5B8D-474E-BA53-F7DFB95B3317}" destId="{96F1857B-4B22-47F3-973F-8FCD87780D1E}" srcOrd="3" destOrd="0" parTransId="{0B88B342-8751-45DC-8A52-B3E24F272400}" sibTransId="{BD12EB39-6894-4748-B13D-62CC5DD05F92}"/>
    <dgm:cxn modelId="{265BD7A0-C509-4A84-9DDD-F8DDCA999FD1}" srcId="{5BFA5732-5B8D-474E-BA53-F7DFB95B3317}" destId="{2D7E1903-93F2-439D-B401-27579EBD70B6}" srcOrd="2" destOrd="0" parTransId="{ACF0A090-AC0F-468B-8825-369EAE641C60}" sibTransId="{DEED2488-1EE3-4D36-9565-B7938E91A087}"/>
    <dgm:cxn modelId="{3FD5D9A5-2B47-49F8-B2D9-9058C13E224E}" type="presOf" srcId="{EE603E41-057B-4CA1-91BE-E68946F9F6CD}" destId="{C27C6DC9-4914-47F0-BC14-176E58D33974}" srcOrd="0" destOrd="0" presId="urn:microsoft.com/office/officeart/2005/8/layout/vProcess5"/>
    <dgm:cxn modelId="{4779E5BC-3235-4496-8D39-B29CAEC332BA}" srcId="{5BFA5732-5B8D-474E-BA53-F7DFB95B3317}" destId="{A9F74CA7-978E-490A-8AB3-22ED9BF72C77}" srcOrd="4" destOrd="0" parTransId="{09365C34-B54C-4CD9-85BC-4B89B6479E05}" sibTransId="{0D7EFACB-50F1-4400-88B3-A62820C88044}"/>
    <dgm:cxn modelId="{3CB9B5C5-0B6E-42A9-A3A4-0D6128D8725A}" type="presOf" srcId="{60D14399-8A09-4F1B-BB41-E38D7523ABA6}" destId="{8B8C23E1-C926-48FA-86BA-24DD20E333DA}" srcOrd="1" destOrd="0" presId="urn:microsoft.com/office/officeart/2005/8/layout/vProcess5"/>
    <dgm:cxn modelId="{5B6C71AF-AE48-4E46-807C-45ACDCDCF1F5}" type="presParOf" srcId="{0BFCEB50-5E42-4125-B708-583880D64F7E}" destId="{49C6B765-8839-4670-95A0-7DBABF4D3A71}" srcOrd="0" destOrd="0" presId="urn:microsoft.com/office/officeart/2005/8/layout/vProcess5"/>
    <dgm:cxn modelId="{432589F7-4755-48CC-9182-4DF0CF299220}" type="presParOf" srcId="{0BFCEB50-5E42-4125-B708-583880D64F7E}" destId="{67A5DAB9-B3C4-4CB6-9962-B2F82AC7E54C}" srcOrd="1" destOrd="0" presId="urn:microsoft.com/office/officeart/2005/8/layout/vProcess5"/>
    <dgm:cxn modelId="{E9D2134E-F5DA-467E-BA3A-0BDF17A933BD}" type="presParOf" srcId="{0BFCEB50-5E42-4125-B708-583880D64F7E}" destId="{67015032-A3E7-439A-9A18-6B4921859E3C}" srcOrd="2" destOrd="0" presId="urn:microsoft.com/office/officeart/2005/8/layout/vProcess5"/>
    <dgm:cxn modelId="{BE0DBC37-022A-4E8A-A172-A2D5DBAD1A2E}" type="presParOf" srcId="{0BFCEB50-5E42-4125-B708-583880D64F7E}" destId="{F075889A-F229-4CB7-97AA-FCE2FF6A5D1D}" srcOrd="3" destOrd="0" presId="urn:microsoft.com/office/officeart/2005/8/layout/vProcess5"/>
    <dgm:cxn modelId="{E41E602A-0627-482C-BE41-1A78DE99F385}" type="presParOf" srcId="{0BFCEB50-5E42-4125-B708-583880D64F7E}" destId="{1D3B2F54-9A86-44D7-8782-81EF8744D303}" srcOrd="4" destOrd="0" presId="urn:microsoft.com/office/officeart/2005/8/layout/vProcess5"/>
    <dgm:cxn modelId="{71A68840-9A3C-4207-B1AE-750163ECC7C9}" type="presParOf" srcId="{0BFCEB50-5E42-4125-B708-583880D64F7E}" destId="{10986C8A-AD1E-4FB0-A112-EFB711075FB8}" srcOrd="5" destOrd="0" presId="urn:microsoft.com/office/officeart/2005/8/layout/vProcess5"/>
    <dgm:cxn modelId="{2D83CAE8-0050-4524-BC2D-6880E7F3CE3F}" type="presParOf" srcId="{0BFCEB50-5E42-4125-B708-583880D64F7E}" destId="{C27C6DC9-4914-47F0-BC14-176E58D33974}" srcOrd="6" destOrd="0" presId="urn:microsoft.com/office/officeart/2005/8/layout/vProcess5"/>
    <dgm:cxn modelId="{DB0ED30D-8500-49A6-BAFD-F4E56F254FBD}" type="presParOf" srcId="{0BFCEB50-5E42-4125-B708-583880D64F7E}" destId="{CBD2072B-7E7D-49B5-ABBC-926BEC8E85DF}" srcOrd="7" destOrd="0" presId="urn:microsoft.com/office/officeart/2005/8/layout/vProcess5"/>
    <dgm:cxn modelId="{485F9652-CCA4-4C56-8F19-BD9E7132D015}" type="presParOf" srcId="{0BFCEB50-5E42-4125-B708-583880D64F7E}" destId="{042ADBB6-B493-49C2-8D1E-38FF4E99DB61}" srcOrd="8" destOrd="0" presId="urn:microsoft.com/office/officeart/2005/8/layout/vProcess5"/>
    <dgm:cxn modelId="{3FA75AA2-2028-4B82-B197-1E6AEAD15A36}" type="presParOf" srcId="{0BFCEB50-5E42-4125-B708-583880D64F7E}" destId="{AECB1E88-5856-46CA-AE31-16B87D116477}" srcOrd="9" destOrd="0" presId="urn:microsoft.com/office/officeart/2005/8/layout/vProcess5"/>
    <dgm:cxn modelId="{FFCEAB0B-67B4-4042-BB1C-07326BF855AA}" type="presParOf" srcId="{0BFCEB50-5E42-4125-B708-583880D64F7E}" destId="{8B8C23E1-C926-48FA-86BA-24DD20E333DA}" srcOrd="10" destOrd="0" presId="urn:microsoft.com/office/officeart/2005/8/layout/vProcess5"/>
    <dgm:cxn modelId="{147D901C-B546-4994-8783-BAB3231FCD78}" type="presParOf" srcId="{0BFCEB50-5E42-4125-B708-583880D64F7E}" destId="{B35D7B77-0567-4CE3-844C-DBEE4847B8B0}" srcOrd="11" destOrd="0" presId="urn:microsoft.com/office/officeart/2005/8/layout/vProcess5"/>
    <dgm:cxn modelId="{34F60757-939B-4276-9C6C-0FF3801C6888}" type="presParOf" srcId="{0BFCEB50-5E42-4125-B708-583880D64F7E}" destId="{B9E887E0-5E51-4BBF-A3D7-CECF53CD8FE6}" srcOrd="12" destOrd="0" presId="urn:microsoft.com/office/officeart/2005/8/layout/vProcess5"/>
    <dgm:cxn modelId="{2B9E3653-91CA-4553-851E-FEBB8E28E519}" type="presParOf" srcId="{0BFCEB50-5E42-4125-B708-583880D64F7E}" destId="{E6071E59-B706-4E9D-9491-0A79034EC8EE}" srcOrd="13" destOrd="0" presId="urn:microsoft.com/office/officeart/2005/8/layout/vProcess5"/>
    <dgm:cxn modelId="{DA5A2E9B-BA93-4DCE-9106-9D543CEE5FD9}" type="presParOf" srcId="{0BFCEB50-5E42-4125-B708-583880D64F7E}" destId="{0061112D-4EE5-4846-BC31-0D25AAB3542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819BA7-C3B5-4A2D-9E82-055C4FE44CA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B88B6-26F2-4FD3-8AE8-09B4659756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A.8.3 – </a:t>
          </a:r>
          <a:r>
            <a:rPr lang="en-US" dirty="0" err="1"/>
            <a:t>Restrição</a:t>
          </a:r>
          <a:r>
            <a:rPr lang="en-US" dirty="0"/>
            <a:t> do </a:t>
          </a:r>
          <a:r>
            <a:rPr lang="en-US" dirty="0" err="1"/>
            <a:t>acesso</a:t>
          </a:r>
          <a:r>
            <a:rPr lang="en-US" dirty="0"/>
            <a:t> à </a:t>
          </a:r>
          <a:r>
            <a:rPr lang="en-US" dirty="0" err="1"/>
            <a:t>informação</a:t>
          </a:r>
          <a:r>
            <a:rPr lang="en-US" dirty="0"/>
            <a:t> (RBAC)</a:t>
          </a:r>
        </a:p>
      </dgm:t>
    </dgm:pt>
    <dgm:pt modelId="{39499780-8877-4071-913F-AFD632779459}" type="parTrans" cxnId="{A9BD7CC0-8DF0-4797-BDB7-4F696F6F3AF9}">
      <dgm:prSet/>
      <dgm:spPr/>
      <dgm:t>
        <a:bodyPr/>
        <a:lstStyle/>
        <a:p>
          <a:endParaRPr lang="en-US"/>
        </a:p>
      </dgm:t>
    </dgm:pt>
    <dgm:pt modelId="{B961419C-DE7C-4E23-B70A-AB8209AA36FF}" type="sibTrans" cxnId="{A9BD7CC0-8DF0-4797-BDB7-4F696F6F3AF9}">
      <dgm:prSet/>
      <dgm:spPr/>
      <dgm:t>
        <a:bodyPr/>
        <a:lstStyle/>
        <a:p>
          <a:endParaRPr lang="en-US"/>
        </a:p>
      </dgm:t>
    </dgm:pt>
    <dgm:pt modelId="{EC3372E9-F1B8-47B9-9E62-F92A5EC5D2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A.8.5 – Autenticação multifator (MFA) e senhas fortes.</a:t>
          </a:r>
        </a:p>
      </dgm:t>
    </dgm:pt>
    <dgm:pt modelId="{074A6D95-9136-4673-97A5-CB6B31C4770A}" type="parTrans" cxnId="{FCA497FA-3112-47C7-A799-67E5D5E36DEC}">
      <dgm:prSet/>
      <dgm:spPr/>
      <dgm:t>
        <a:bodyPr/>
        <a:lstStyle/>
        <a:p>
          <a:endParaRPr lang="en-US"/>
        </a:p>
      </dgm:t>
    </dgm:pt>
    <dgm:pt modelId="{46AAC3B7-F91A-4277-9056-2B85A4F4D11D}" type="sibTrans" cxnId="{FCA497FA-3112-47C7-A799-67E5D5E36DEC}">
      <dgm:prSet/>
      <dgm:spPr/>
      <dgm:t>
        <a:bodyPr/>
        <a:lstStyle/>
        <a:p>
          <a:endParaRPr lang="en-US"/>
        </a:p>
      </dgm:t>
    </dgm:pt>
    <dgm:pt modelId="{153033B6-E1A3-4D9A-949D-01BB895E16C4}" type="pres">
      <dgm:prSet presAssocID="{13819BA7-C3B5-4A2D-9E82-055C4FE44CA4}" presName="root" presStyleCnt="0">
        <dgm:presLayoutVars>
          <dgm:dir/>
          <dgm:resizeHandles val="exact"/>
        </dgm:presLayoutVars>
      </dgm:prSet>
      <dgm:spPr/>
    </dgm:pt>
    <dgm:pt modelId="{01834DEC-286B-4477-B832-FDDD8B04FD83}" type="pres">
      <dgm:prSet presAssocID="{273B88B6-26F2-4FD3-8AE8-09B46597569C}" presName="compNode" presStyleCnt="0"/>
      <dgm:spPr/>
    </dgm:pt>
    <dgm:pt modelId="{B988260E-D667-47BA-A026-8F68A0D280F3}" type="pres">
      <dgm:prSet presAssocID="{273B88B6-26F2-4FD3-8AE8-09B46597569C}" presName="bgRect" presStyleLbl="bgShp" presStyleIdx="0" presStyleCnt="2"/>
      <dgm:spPr/>
    </dgm:pt>
    <dgm:pt modelId="{BBE609DF-1F75-4214-AB3C-447D6573ED31}" type="pres">
      <dgm:prSet presAssocID="{273B88B6-26F2-4FD3-8AE8-09B4659756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6D59E240-5539-40D4-9B9B-D6E4B7705515}" type="pres">
      <dgm:prSet presAssocID="{273B88B6-26F2-4FD3-8AE8-09B46597569C}" presName="spaceRect" presStyleCnt="0"/>
      <dgm:spPr/>
    </dgm:pt>
    <dgm:pt modelId="{00D1A9A7-3DD1-4A08-A0D6-6AEF449A4388}" type="pres">
      <dgm:prSet presAssocID="{273B88B6-26F2-4FD3-8AE8-09B46597569C}" presName="parTx" presStyleLbl="revTx" presStyleIdx="0" presStyleCnt="2">
        <dgm:presLayoutVars>
          <dgm:chMax val="0"/>
          <dgm:chPref val="0"/>
        </dgm:presLayoutVars>
      </dgm:prSet>
      <dgm:spPr/>
    </dgm:pt>
    <dgm:pt modelId="{441D8F44-F07A-4518-8B21-CD90CA0FDB38}" type="pres">
      <dgm:prSet presAssocID="{B961419C-DE7C-4E23-B70A-AB8209AA36FF}" presName="sibTrans" presStyleCnt="0"/>
      <dgm:spPr/>
    </dgm:pt>
    <dgm:pt modelId="{3F37EE02-62CC-40B0-A310-B7AE8D7ED4C7}" type="pres">
      <dgm:prSet presAssocID="{EC3372E9-F1B8-47B9-9E62-F92A5EC5D247}" presName="compNode" presStyleCnt="0"/>
      <dgm:spPr/>
    </dgm:pt>
    <dgm:pt modelId="{97A9B9E9-6ADB-45A7-B528-B5B56F272C8B}" type="pres">
      <dgm:prSet presAssocID="{EC3372E9-F1B8-47B9-9E62-F92A5EC5D247}" presName="bgRect" presStyleLbl="bgShp" presStyleIdx="1" presStyleCnt="2"/>
      <dgm:spPr/>
    </dgm:pt>
    <dgm:pt modelId="{30620C8E-E2FA-44AA-AB8E-01ABF44ACCE3}" type="pres">
      <dgm:prSet presAssocID="{EC3372E9-F1B8-47B9-9E62-F92A5EC5D2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ca"/>
        </a:ext>
      </dgm:extLst>
    </dgm:pt>
    <dgm:pt modelId="{0A44E390-F373-4C7A-BB84-046E7ACD5479}" type="pres">
      <dgm:prSet presAssocID="{EC3372E9-F1B8-47B9-9E62-F92A5EC5D247}" presName="spaceRect" presStyleCnt="0"/>
      <dgm:spPr/>
    </dgm:pt>
    <dgm:pt modelId="{F813E8A2-F15F-4427-AFF2-F9E107ADD966}" type="pres">
      <dgm:prSet presAssocID="{EC3372E9-F1B8-47B9-9E62-F92A5EC5D24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C552557-CA59-49E4-BBAD-50639C720421}" type="presOf" srcId="{273B88B6-26F2-4FD3-8AE8-09B46597569C}" destId="{00D1A9A7-3DD1-4A08-A0D6-6AEF449A4388}" srcOrd="0" destOrd="0" presId="urn:microsoft.com/office/officeart/2018/2/layout/IconVerticalSolidList"/>
    <dgm:cxn modelId="{9E1C57AF-3635-490B-A98B-1084850C4CC7}" type="presOf" srcId="{EC3372E9-F1B8-47B9-9E62-F92A5EC5D247}" destId="{F813E8A2-F15F-4427-AFF2-F9E107ADD966}" srcOrd="0" destOrd="0" presId="urn:microsoft.com/office/officeart/2018/2/layout/IconVerticalSolidList"/>
    <dgm:cxn modelId="{A9BD7CC0-8DF0-4797-BDB7-4F696F6F3AF9}" srcId="{13819BA7-C3B5-4A2D-9E82-055C4FE44CA4}" destId="{273B88B6-26F2-4FD3-8AE8-09B46597569C}" srcOrd="0" destOrd="0" parTransId="{39499780-8877-4071-913F-AFD632779459}" sibTransId="{B961419C-DE7C-4E23-B70A-AB8209AA36FF}"/>
    <dgm:cxn modelId="{1C20CFE3-4CBA-41AB-961B-3183E9BF6D80}" type="presOf" srcId="{13819BA7-C3B5-4A2D-9E82-055C4FE44CA4}" destId="{153033B6-E1A3-4D9A-949D-01BB895E16C4}" srcOrd="0" destOrd="0" presId="urn:microsoft.com/office/officeart/2018/2/layout/IconVerticalSolidList"/>
    <dgm:cxn modelId="{FCA497FA-3112-47C7-A799-67E5D5E36DEC}" srcId="{13819BA7-C3B5-4A2D-9E82-055C4FE44CA4}" destId="{EC3372E9-F1B8-47B9-9E62-F92A5EC5D247}" srcOrd="1" destOrd="0" parTransId="{074A6D95-9136-4673-97A5-CB6B31C4770A}" sibTransId="{46AAC3B7-F91A-4277-9056-2B85A4F4D11D}"/>
    <dgm:cxn modelId="{53CD0DF5-EC4A-41BE-A4BD-93325E9AD1C6}" type="presParOf" srcId="{153033B6-E1A3-4D9A-949D-01BB895E16C4}" destId="{01834DEC-286B-4477-B832-FDDD8B04FD83}" srcOrd="0" destOrd="0" presId="urn:microsoft.com/office/officeart/2018/2/layout/IconVerticalSolidList"/>
    <dgm:cxn modelId="{81596507-E016-4C97-8209-0CD1895F3CB9}" type="presParOf" srcId="{01834DEC-286B-4477-B832-FDDD8B04FD83}" destId="{B988260E-D667-47BA-A026-8F68A0D280F3}" srcOrd="0" destOrd="0" presId="urn:microsoft.com/office/officeart/2018/2/layout/IconVerticalSolidList"/>
    <dgm:cxn modelId="{49B350D0-DA63-4B53-BBC0-78A0CDE7C5C1}" type="presParOf" srcId="{01834DEC-286B-4477-B832-FDDD8B04FD83}" destId="{BBE609DF-1F75-4214-AB3C-447D6573ED31}" srcOrd="1" destOrd="0" presId="urn:microsoft.com/office/officeart/2018/2/layout/IconVerticalSolidList"/>
    <dgm:cxn modelId="{86A1F1E2-4811-4C5B-8FB3-D05D3310B895}" type="presParOf" srcId="{01834DEC-286B-4477-B832-FDDD8B04FD83}" destId="{6D59E240-5539-40D4-9B9B-D6E4B7705515}" srcOrd="2" destOrd="0" presId="urn:microsoft.com/office/officeart/2018/2/layout/IconVerticalSolidList"/>
    <dgm:cxn modelId="{3C6AD6D3-D208-4DCE-8D70-90513A93D55D}" type="presParOf" srcId="{01834DEC-286B-4477-B832-FDDD8B04FD83}" destId="{00D1A9A7-3DD1-4A08-A0D6-6AEF449A4388}" srcOrd="3" destOrd="0" presId="urn:microsoft.com/office/officeart/2018/2/layout/IconVerticalSolidList"/>
    <dgm:cxn modelId="{4BF8D9C7-9E84-4C86-A4C3-306EBE0B64F6}" type="presParOf" srcId="{153033B6-E1A3-4D9A-949D-01BB895E16C4}" destId="{441D8F44-F07A-4518-8B21-CD90CA0FDB38}" srcOrd="1" destOrd="0" presId="urn:microsoft.com/office/officeart/2018/2/layout/IconVerticalSolidList"/>
    <dgm:cxn modelId="{BD0E0D5A-9048-4028-84E0-0B5944EA4E53}" type="presParOf" srcId="{153033B6-E1A3-4D9A-949D-01BB895E16C4}" destId="{3F37EE02-62CC-40B0-A310-B7AE8D7ED4C7}" srcOrd="2" destOrd="0" presId="urn:microsoft.com/office/officeart/2018/2/layout/IconVerticalSolidList"/>
    <dgm:cxn modelId="{6254E184-9CA0-4F56-B5EF-849FFFFBDECD}" type="presParOf" srcId="{3F37EE02-62CC-40B0-A310-B7AE8D7ED4C7}" destId="{97A9B9E9-6ADB-45A7-B528-B5B56F272C8B}" srcOrd="0" destOrd="0" presId="urn:microsoft.com/office/officeart/2018/2/layout/IconVerticalSolidList"/>
    <dgm:cxn modelId="{6ABC20BF-2738-4E20-A8CB-FC842E8066EA}" type="presParOf" srcId="{3F37EE02-62CC-40B0-A310-B7AE8D7ED4C7}" destId="{30620C8E-E2FA-44AA-AB8E-01ABF44ACCE3}" srcOrd="1" destOrd="0" presId="urn:microsoft.com/office/officeart/2018/2/layout/IconVerticalSolidList"/>
    <dgm:cxn modelId="{99255AB3-31DF-44D8-B1FE-3FE1C7258975}" type="presParOf" srcId="{3F37EE02-62CC-40B0-A310-B7AE8D7ED4C7}" destId="{0A44E390-F373-4C7A-BB84-046E7ACD5479}" srcOrd="2" destOrd="0" presId="urn:microsoft.com/office/officeart/2018/2/layout/IconVerticalSolidList"/>
    <dgm:cxn modelId="{FDF82DBC-F2D8-406B-9516-7A4DD30A466B}" type="presParOf" srcId="{3F37EE02-62CC-40B0-A310-B7AE8D7ED4C7}" destId="{F813E8A2-F15F-4427-AFF2-F9E107ADD9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C560B6-656E-45CC-8930-1264B975403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3B50CC-8041-4BC3-B0C1-845F2666D0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A.7.2: Portas com </a:t>
          </a:r>
          <a:r>
            <a:rPr lang="en-US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crachá</a:t>
          </a:r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en-US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biometria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9515251-CC14-40AA-B085-5B6D3D845422}" type="parTrans" cxnId="{20F99928-6123-436E-9BA4-5C09863EC3F2}">
      <dgm:prSet/>
      <dgm:spPr/>
      <dgm:t>
        <a:bodyPr/>
        <a:lstStyle/>
        <a:p>
          <a:endParaRPr lang="en-US"/>
        </a:p>
      </dgm:t>
    </dgm:pt>
    <dgm:pt modelId="{FCAEDF03-4FA5-4D65-94DB-ADA0A35CD9FB}" type="sibTrans" cxnId="{20F99928-6123-436E-9BA4-5C09863EC3F2}">
      <dgm:prSet/>
      <dgm:spPr/>
      <dgm:t>
        <a:bodyPr/>
        <a:lstStyle/>
        <a:p>
          <a:endParaRPr lang="en-US"/>
        </a:p>
      </dgm:t>
    </dgm:pt>
    <dgm:pt modelId="{5BD5E648-03B3-45A2-A0EE-8E6E587D77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/>
              </a:solidFill>
            </a:rPr>
            <a:t>A.7.4: </a:t>
          </a:r>
          <a:r>
            <a:rPr lang="en-US" b="1" dirty="0" err="1">
              <a:solidFill>
                <a:schemeClr val="bg1"/>
              </a:solidFill>
            </a:rPr>
            <a:t>Câmeras</a:t>
          </a:r>
          <a:r>
            <a:rPr lang="en-US" b="1" dirty="0">
              <a:solidFill>
                <a:schemeClr val="bg1"/>
              </a:solidFill>
            </a:rPr>
            <a:t> de </a:t>
          </a:r>
          <a:r>
            <a:rPr lang="en-US" b="1" dirty="0" err="1">
              <a:solidFill>
                <a:schemeClr val="bg1"/>
              </a:solidFill>
            </a:rPr>
            <a:t>monitoramento</a:t>
          </a:r>
          <a:endParaRPr lang="en-US" b="1" dirty="0">
            <a:solidFill>
              <a:schemeClr val="bg1"/>
            </a:solidFill>
          </a:endParaRPr>
        </a:p>
      </dgm:t>
    </dgm:pt>
    <dgm:pt modelId="{FB1F6277-BBA5-4187-AC2F-8C9E8AB79E25}" type="parTrans" cxnId="{3A7999B8-BCC1-4BEC-BC43-8947DEA135B5}">
      <dgm:prSet/>
      <dgm:spPr/>
      <dgm:t>
        <a:bodyPr/>
        <a:lstStyle/>
        <a:p>
          <a:endParaRPr lang="en-US"/>
        </a:p>
      </dgm:t>
    </dgm:pt>
    <dgm:pt modelId="{38A79E47-A55F-4420-9750-BCDEACDD742D}" type="sibTrans" cxnId="{3A7999B8-BCC1-4BEC-BC43-8947DEA135B5}">
      <dgm:prSet/>
      <dgm:spPr/>
      <dgm:t>
        <a:bodyPr/>
        <a:lstStyle/>
        <a:p>
          <a:endParaRPr lang="en-US"/>
        </a:p>
      </dgm:t>
    </dgm:pt>
    <dgm:pt modelId="{06F7DA6A-83B9-4BFC-B3BA-AD0C91345C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/>
              </a:solidFill>
            </a:rPr>
            <a:t>A.7.12: </a:t>
          </a:r>
          <a:r>
            <a:rPr lang="en-US" b="1" dirty="0" err="1">
              <a:solidFill>
                <a:schemeClr val="bg1"/>
              </a:solidFill>
            </a:rPr>
            <a:t>Proteção</a:t>
          </a:r>
          <a:r>
            <a:rPr lang="en-US" b="1" dirty="0">
              <a:solidFill>
                <a:schemeClr val="bg1"/>
              </a:solidFill>
            </a:rPr>
            <a:t> contra </a:t>
          </a:r>
          <a:r>
            <a:rPr lang="en-US" b="1" dirty="0" err="1">
              <a:solidFill>
                <a:schemeClr val="bg1"/>
              </a:solidFill>
            </a:rPr>
            <a:t>interferência</a:t>
          </a:r>
          <a:r>
            <a:rPr lang="en-US" b="1" dirty="0">
              <a:solidFill>
                <a:schemeClr val="bg1"/>
              </a:solidFill>
            </a:rPr>
            <a:t> </a:t>
          </a:r>
          <a:r>
            <a:rPr lang="en-US" b="1" dirty="0" err="1">
              <a:solidFill>
                <a:schemeClr val="bg1"/>
              </a:solidFill>
            </a:rPr>
            <a:t>eletromagnética</a:t>
          </a:r>
          <a:r>
            <a:rPr lang="en-US" dirty="0">
              <a:solidFill>
                <a:schemeClr val="bg1"/>
              </a:solidFill>
            </a:rPr>
            <a:t>.</a:t>
          </a:r>
        </a:p>
      </dgm:t>
    </dgm:pt>
    <dgm:pt modelId="{8B7008CB-BE51-4668-84FB-877D09027845}" type="parTrans" cxnId="{B343AE45-4E29-49C8-B0D7-A35CF0372004}">
      <dgm:prSet/>
      <dgm:spPr/>
      <dgm:t>
        <a:bodyPr/>
        <a:lstStyle/>
        <a:p>
          <a:endParaRPr lang="en-US"/>
        </a:p>
      </dgm:t>
    </dgm:pt>
    <dgm:pt modelId="{1552F23E-D6E1-4EA3-82D4-8014BAF7280A}" type="sibTrans" cxnId="{B343AE45-4E29-49C8-B0D7-A35CF0372004}">
      <dgm:prSet/>
      <dgm:spPr/>
      <dgm:t>
        <a:bodyPr/>
        <a:lstStyle/>
        <a:p>
          <a:endParaRPr lang="en-US"/>
        </a:p>
      </dgm:t>
    </dgm:pt>
    <dgm:pt modelId="{E3318F6A-3958-4761-AA70-78281925D1FC}" type="pres">
      <dgm:prSet presAssocID="{12C560B6-656E-45CC-8930-1264B975403C}" presName="root" presStyleCnt="0">
        <dgm:presLayoutVars>
          <dgm:dir/>
          <dgm:resizeHandles val="exact"/>
        </dgm:presLayoutVars>
      </dgm:prSet>
      <dgm:spPr/>
    </dgm:pt>
    <dgm:pt modelId="{589D7F0C-47FB-435B-A63D-BE7F7D80DDD3}" type="pres">
      <dgm:prSet presAssocID="{AE3B50CC-8041-4BC3-B0C1-845F2666D017}" presName="compNode" presStyleCnt="0"/>
      <dgm:spPr/>
    </dgm:pt>
    <dgm:pt modelId="{87D9F4E1-33D1-44CD-A7A7-4DDBE787923C}" type="pres">
      <dgm:prSet presAssocID="{AE3B50CC-8041-4BC3-B0C1-845F2666D017}" presName="iconBgRect" presStyleLbl="bgShp" presStyleIdx="0" presStyleCnt="3"/>
      <dgm:spPr/>
    </dgm:pt>
    <dgm:pt modelId="{3FCFE1A9-FF36-443D-B422-ECFF01A1D397}" type="pres">
      <dgm:prSet presAssocID="{AE3B50CC-8041-4BC3-B0C1-845F2666D0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99414FFB-3E59-4635-8896-3BAD9F711BCB}" type="pres">
      <dgm:prSet presAssocID="{AE3B50CC-8041-4BC3-B0C1-845F2666D017}" presName="spaceRect" presStyleCnt="0"/>
      <dgm:spPr/>
    </dgm:pt>
    <dgm:pt modelId="{B2478E91-40D0-4F58-996A-0FDBA0E35A1C}" type="pres">
      <dgm:prSet presAssocID="{AE3B50CC-8041-4BC3-B0C1-845F2666D017}" presName="textRect" presStyleLbl="revTx" presStyleIdx="0" presStyleCnt="3">
        <dgm:presLayoutVars>
          <dgm:chMax val="1"/>
          <dgm:chPref val="1"/>
        </dgm:presLayoutVars>
      </dgm:prSet>
      <dgm:spPr/>
    </dgm:pt>
    <dgm:pt modelId="{EBD458ED-0C11-47C4-8DA9-DA7BC63C2A93}" type="pres">
      <dgm:prSet presAssocID="{FCAEDF03-4FA5-4D65-94DB-ADA0A35CD9FB}" presName="sibTrans" presStyleCnt="0"/>
      <dgm:spPr/>
    </dgm:pt>
    <dgm:pt modelId="{61EDBC32-4CA6-4492-8126-84A16CD5EBD5}" type="pres">
      <dgm:prSet presAssocID="{5BD5E648-03B3-45A2-A0EE-8E6E587D7736}" presName="compNode" presStyleCnt="0"/>
      <dgm:spPr/>
    </dgm:pt>
    <dgm:pt modelId="{E54B4EB0-9010-49B8-B346-263EF670093A}" type="pres">
      <dgm:prSet presAssocID="{5BD5E648-03B3-45A2-A0EE-8E6E587D7736}" presName="iconBgRect" presStyleLbl="bgShp" presStyleIdx="1" presStyleCnt="3"/>
      <dgm:spPr/>
    </dgm:pt>
    <dgm:pt modelId="{A39F82A9-A3AF-4DCF-8ADF-C7201B8FA0DD}" type="pres">
      <dgm:prSet presAssocID="{5BD5E648-03B3-45A2-A0EE-8E6E587D77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7772ADF1-1192-437A-8A67-89E87818A55A}" type="pres">
      <dgm:prSet presAssocID="{5BD5E648-03B3-45A2-A0EE-8E6E587D7736}" presName="spaceRect" presStyleCnt="0"/>
      <dgm:spPr/>
    </dgm:pt>
    <dgm:pt modelId="{C2EE4849-419E-4EF4-959E-F0735DD872F2}" type="pres">
      <dgm:prSet presAssocID="{5BD5E648-03B3-45A2-A0EE-8E6E587D7736}" presName="textRect" presStyleLbl="revTx" presStyleIdx="1" presStyleCnt="3">
        <dgm:presLayoutVars>
          <dgm:chMax val="1"/>
          <dgm:chPref val="1"/>
        </dgm:presLayoutVars>
      </dgm:prSet>
      <dgm:spPr/>
    </dgm:pt>
    <dgm:pt modelId="{6D9439CC-A00E-4A2A-9D71-9DD343A97D13}" type="pres">
      <dgm:prSet presAssocID="{38A79E47-A55F-4420-9750-BCDEACDD742D}" presName="sibTrans" presStyleCnt="0"/>
      <dgm:spPr/>
    </dgm:pt>
    <dgm:pt modelId="{F4E0CBD5-90D2-4B17-AA15-007F5429C643}" type="pres">
      <dgm:prSet presAssocID="{06F7DA6A-83B9-4BFC-B3BA-AD0C91345C6D}" presName="compNode" presStyleCnt="0"/>
      <dgm:spPr/>
    </dgm:pt>
    <dgm:pt modelId="{B1C16235-29EB-4A22-983D-8B678E45ABE1}" type="pres">
      <dgm:prSet presAssocID="{06F7DA6A-83B9-4BFC-B3BA-AD0C91345C6D}" presName="iconBgRect" presStyleLbl="bgShp" presStyleIdx="2" presStyleCnt="3"/>
      <dgm:spPr/>
    </dgm:pt>
    <dgm:pt modelId="{F08C985A-421D-46BC-8DCE-7042CC34A9D1}" type="pres">
      <dgm:prSet presAssocID="{06F7DA6A-83B9-4BFC-B3BA-AD0C91345C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E079D275-AB50-497E-A727-5E0192058335}" type="pres">
      <dgm:prSet presAssocID="{06F7DA6A-83B9-4BFC-B3BA-AD0C91345C6D}" presName="spaceRect" presStyleCnt="0"/>
      <dgm:spPr/>
    </dgm:pt>
    <dgm:pt modelId="{F5409EBE-524D-4B64-AD11-A15341778AB1}" type="pres">
      <dgm:prSet presAssocID="{06F7DA6A-83B9-4BFC-B3BA-AD0C91345C6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F6831A-6F05-4003-A48B-53D105762C90}" type="presOf" srcId="{5BD5E648-03B3-45A2-A0EE-8E6E587D7736}" destId="{C2EE4849-419E-4EF4-959E-F0735DD872F2}" srcOrd="0" destOrd="0" presId="urn:microsoft.com/office/officeart/2018/5/layout/IconCircleLabelList"/>
    <dgm:cxn modelId="{20F99928-6123-436E-9BA4-5C09863EC3F2}" srcId="{12C560B6-656E-45CC-8930-1264B975403C}" destId="{AE3B50CC-8041-4BC3-B0C1-845F2666D017}" srcOrd="0" destOrd="0" parTransId="{59515251-CC14-40AA-B085-5B6D3D845422}" sibTransId="{FCAEDF03-4FA5-4D65-94DB-ADA0A35CD9FB}"/>
    <dgm:cxn modelId="{B343AE45-4E29-49C8-B0D7-A35CF0372004}" srcId="{12C560B6-656E-45CC-8930-1264B975403C}" destId="{06F7DA6A-83B9-4BFC-B3BA-AD0C91345C6D}" srcOrd="2" destOrd="0" parTransId="{8B7008CB-BE51-4668-84FB-877D09027845}" sibTransId="{1552F23E-D6E1-4EA3-82D4-8014BAF7280A}"/>
    <dgm:cxn modelId="{B4FC4F6A-56F3-4324-A008-E7B3BB91E871}" type="presOf" srcId="{AE3B50CC-8041-4BC3-B0C1-845F2666D017}" destId="{B2478E91-40D0-4F58-996A-0FDBA0E35A1C}" srcOrd="0" destOrd="0" presId="urn:microsoft.com/office/officeart/2018/5/layout/IconCircleLabelList"/>
    <dgm:cxn modelId="{8C594D92-FF6E-428F-A56E-81CF11AD21EC}" type="presOf" srcId="{12C560B6-656E-45CC-8930-1264B975403C}" destId="{E3318F6A-3958-4761-AA70-78281925D1FC}" srcOrd="0" destOrd="0" presId="urn:microsoft.com/office/officeart/2018/5/layout/IconCircleLabelList"/>
    <dgm:cxn modelId="{3A7999B8-BCC1-4BEC-BC43-8947DEA135B5}" srcId="{12C560B6-656E-45CC-8930-1264B975403C}" destId="{5BD5E648-03B3-45A2-A0EE-8E6E587D7736}" srcOrd="1" destOrd="0" parTransId="{FB1F6277-BBA5-4187-AC2F-8C9E8AB79E25}" sibTransId="{38A79E47-A55F-4420-9750-BCDEACDD742D}"/>
    <dgm:cxn modelId="{7FE729DD-F3ED-4C1F-8D29-B0229C98EA5C}" type="presOf" srcId="{06F7DA6A-83B9-4BFC-B3BA-AD0C91345C6D}" destId="{F5409EBE-524D-4B64-AD11-A15341778AB1}" srcOrd="0" destOrd="0" presId="urn:microsoft.com/office/officeart/2018/5/layout/IconCircleLabelList"/>
    <dgm:cxn modelId="{7931B5AA-3A63-4145-BA39-2304EA372BD2}" type="presParOf" srcId="{E3318F6A-3958-4761-AA70-78281925D1FC}" destId="{589D7F0C-47FB-435B-A63D-BE7F7D80DDD3}" srcOrd="0" destOrd="0" presId="urn:microsoft.com/office/officeart/2018/5/layout/IconCircleLabelList"/>
    <dgm:cxn modelId="{7A419046-449D-4AE9-9270-ECC930272DD9}" type="presParOf" srcId="{589D7F0C-47FB-435B-A63D-BE7F7D80DDD3}" destId="{87D9F4E1-33D1-44CD-A7A7-4DDBE787923C}" srcOrd="0" destOrd="0" presId="urn:microsoft.com/office/officeart/2018/5/layout/IconCircleLabelList"/>
    <dgm:cxn modelId="{3F6EF799-52C1-44F4-B61A-F8A158AD9EB3}" type="presParOf" srcId="{589D7F0C-47FB-435B-A63D-BE7F7D80DDD3}" destId="{3FCFE1A9-FF36-443D-B422-ECFF01A1D397}" srcOrd="1" destOrd="0" presId="urn:microsoft.com/office/officeart/2018/5/layout/IconCircleLabelList"/>
    <dgm:cxn modelId="{9CB8BD21-41D4-4AC0-A19E-B8CB0A0FA0EF}" type="presParOf" srcId="{589D7F0C-47FB-435B-A63D-BE7F7D80DDD3}" destId="{99414FFB-3E59-4635-8896-3BAD9F711BCB}" srcOrd="2" destOrd="0" presId="urn:microsoft.com/office/officeart/2018/5/layout/IconCircleLabelList"/>
    <dgm:cxn modelId="{277D2315-F2AB-4FA9-934C-2F4F8289963C}" type="presParOf" srcId="{589D7F0C-47FB-435B-A63D-BE7F7D80DDD3}" destId="{B2478E91-40D0-4F58-996A-0FDBA0E35A1C}" srcOrd="3" destOrd="0" presId="urn:microsoft.com/office/officeart/2018/5/layout/IconCircleLabelList"/>
    <dgm:cxn modelId="{A5339DA8-E84A-4A81-9067-4FF905995235}" type="presParOf" srcId="{E3318F6A-3958-4761-AA70-78281925D1FC}" destId="{EBD458ED-0C11-47C4-8DA9-DA7BC63C2A93}" srcOrd="1" destOrd="0" presId="urn:microsoft.com/office/officeart/2018/5/layout/IconCircleLabelList"/>
    <dgm:cxn modelId="{E683780A-4C02-414F-BCFD-6C4235AEA047}" type="presParOf" srcId="{E3318F6A-3958-4761-AA70-78281925D1FC}" destId="{61EDBC32-4CA6-4492-8126-84A16CD5EBD5}" srcOrd="2" destOrd="0" presId="urn:microsoft.com/office/officeart/2018/5/layout/IconCircleLabelList"/>
    <dgm:cxn modelId="{BCC6C5DF-BACD-476C-ACA8-9A128DF5B9E7}" type="presParOf" srcId="{61EDBC32-4CA6-4492-8126-84A16CD5EBD5}" destId="{E54B4EB0-9010-49B8-B346-263EF670093A}" srcOrd="0" destOrd="0" presId="urn:microsoft.com/office/officeart/2018/5/layout/IconCircleLabelList"/>
    <dgm:cxn modelId="{DEDF7391-DDC6-4D1E-A68C-701747954203}" type="presParOf" srcId="{61EDBC32-4CA6-4492-8126-84A16CD5EBD5}" destId="{A39F82A9-A3AF-4DCF-8ADF-C7201B8FA0DD}" srcOrd="1" destOrd="0" presId="urn:microsoft.com/office/officeart/2018/5/layout/IconCircleLabelList"/>
    <dgm:cxn modelId="{C1B0BCA8-EC17-4DBA-8913-9325092F323D}" type="presParOf" srcId="{61EDBC32-4CA6-4492-8126-84A16CD5EBD5}" destId="{7772ADF1-1192-437A-8A67-89E87818A55A}" srcOrd="2" destOrd="0" presId="urn:microsoft.com/office/officeart/2018/5/layout/IconCircleLabelList"/>
    <dgm:cxn modelId="{4917B7E6-1651-4B80-9366-EF698D15156B}" type="presParOf" srcId="{61EDBC32-4CA6-4492-8126-84A16CD5EBD5}" destId="{C2EE4849-419E-4EF4-959E-F0735DD872F2}" srcOrd="3" destOrd="0" presId="urn:microsoft.com/office/officeart/2018/5/layout/IconCircleLabelList"/>
    <dgm:cxn modelId="{9AE0FB8F-BD73-4ECD-8C77-184C3F70F286}" type="presParOf" srcId="{E3318F6A-3958-4761-AA70-78281925D1FC}" destId="{6D9439CC-A00E-4A2A-9D71-9DD343A97D13}" srcOrd="3" destOrd="0" presId="urn:microsoft.com/office/officeart/2018/5/layout/IconCircleLabelList"/>
    <dgm:cxn modelId="{BA9D8085-CF5B-4BD2-B289-9D9BB0597E52}" type="presParOf" srcId="{E3318F6A-3958-4761-AA70-78281925D1FC}" destId="{F4E0CBD5-90D2-4B17-AA15-007F5429C643}" srcOrd="4" destOrd="0" presId="urn:microsoft.com/office/officeart/2018/5/layout/IconCircleLabelList"/>
    <dgm:cxn modelId="{6083B37D-A7A4-4F64-9E81-E7F1469DDDB2}" type="presParOf" srcId="{F4E0CBD5-90D2-4B17-AA15-007F5429C643}" destId="{B1C16235-29EB-4A22-983D-8B678E45ABE1}" srcOrd="0" destOrd="0" presId="urn:microsoft.com/office/officeart/2018/5/layout/IconCircleLabelList"/>
    <dgm:cxn modelId="{35506B52-E298-4950-9C50-E743EB7E5AEA}" type="presParOf" srcId="{F4E0CBD5-90D2-4B17-AA15-007F5429C643}" destId="{F08C985A-421D-46BC-8DCE-7042CC34A9D1}" srcOrd="1" destOrd="0" presId="urn:microsoft.com/office/officeart/2018/5/layout/IconCircleLabelList"/>
    <dgm:cxn modelId="{E6591BB4-8B2C-4430-9DA2-5EB460303ACF}" type="presParOf" srcId="{F4E0CBD5-90D2-4B17-AA15-007F5429C643}" destId="{E079D275-AB50-497E-A727-5E0192058335}" srcOrd="2" destOrd="0" presId="urn:microsoft.com/office/officeart/2018/5/layout/IconCircleLabelList"/>
    <dgm:cxn modelId="{0A9D3A6D-9786-4751-8ACC-2876C9B738BA}" type="presParOf" srcId="{F4E0CBD5-90D2-4B17-AA15-007F5429C643}" destId="{F5409EBE-524D-4B64-AD11-A15341778A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0C77CB5-1ED3-4D38-8C76-5196D609851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C168C3-79DD-44F7-8116-CD045ED98C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ISO/IEC 27002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alimenta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 SGSI.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Funciona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com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vulnerabilidades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pentests</a:t>
          </a:r>
          <a:r>
            <a:rPr lang="en-US" dirty="0"/>
            <a:t>.</a:t>
          </a:r>
        </a:p>
      </dgm:t>
    </dgm:pt>
    <dgm:pt modelId="{D338EE5A-5A1F-4C71-BF99-E0F771C52659}" type="parTrans" cxnId="{23E94D38-02B3-4D3A-875A-83F42B6675B5}">
      <dgm:prSet/>
      <dgm:spPr/>
      <dgm:t>
        <a:bodyPr/>
        <a:lstStyle/>
        <a:p>
          <a:endParaRPr lang="en-US"/>
        </a:p>
      </dgm:t>
    </dgm:pt>
    <dgm:pt modelId="{2F1CAC14-3F72-4EE5-B522-CB07E781F878}" type="sibTrans" cxnId="{23E94D38-02B3-4D3A-875A-83F42B6675B5}">
      <dgm:prSet/>
      <dgm:spPr/>
      <dgm:t>
        <a:bodyPr/>
        <a:lstStyle/>
        <a:p>
          <a:endParaRPr lang="en-US"/>
        </a:p>
      </dgm:t>
    </dgm:pt>
    <dgm:pt modelId="{1815DA54-7D5B-490C-8893-3354A6DFC0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Não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é '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fazer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esquecer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' → é PDCA: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Planejar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Executar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Auditar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Agir.</a:t>
          </a:r>
        </a:p>
      </dgm:t>
    </dgm:pt>
    <dgm:pt modelId="{3C24EED5-1542-405A-9DF5-372E296E09D7}" type="parTrans" cxnId="{21BE62A4-F963-4170-86E4-72960E5D81FF}">
      <dgm:prSet/>
      <dgm:spPr/>
      <dgm:t>
        <a:bodyPr/>
        <a:lstStyle/>
        <a:p>
          <a:endParaRPr lang="en-US"/>
        </a:p>
      </dgm:t>
    </dgm:pt>
    <dgm:pt modelId="{F03B9105-CC8F-4101-8A7F-DA421798C8FA}" type="sibTrans" cxnId="{21BE62A4-F963-4170-86E4-72960E5D81FF}">
      <dgm:prSet/>
      <dgm:spPr/>
      <dgm:t>
        <a:bodyPr/>
        <a:lstStyle/>
        <a:p>
          <a:endParaRPr lang="en-US"/>
        </a:p>
      </dgm:t>
    </dgm:pt>
    <dgm:pt modelId="{E4BFE269-2995-4D9D-B715-79AD8782571C}" type="pres">
      <dgm:prSet presAssocID="{20C77CB5-1ED3-4D38-8C76-5196D6098511}" presName="root" presStyleCnt="0">
        <dgm:presLayoutVars>
          <dgm:dir/>
          <dgm:resizeHandles val="exact"/>
        </dgm:presLayoutVars>
      </dgm:prSet>
      <dgm:spPr/>
    </dgm:pt>
    <dgm:pt modelId="{75EC53FB-8A2C-44B0-9D61-970322957000}" type="pres">
      <dgm:prSet presAssocID="{8DC168C3-79DD-44F7-8116-CD045ED98C4F}" presName="compNode" presStyleCnt="0"/>
      <dgm:spPr/>
    </dgm:pt>
    <dgm:pt modelId="{792476E6-49D9-4BAE-980B-73A510EA6962}" type="pres">
      <dgm:prSet presAssocID="{8DC168C3-79DD-44F7-8116-CD045ED98C4F}" presName="iconBgRect" presStyleLbl="bgShp" presStyleIdx="0" presStyleCnt="2"/>
      <dgm:spPr/>
    </dgm:pt>
    <dgm:pt modelId="{2F1AD158-62B3-4DFB-BD23-5C78C0D55546}" type="pres">
      <dgm:prSet presAssocID="{8DC168C3-79DD-44F7-8116-CD045ED98C4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DAE46B08-01AC-4499-8666-2059BF760980}" type="pres">
      <dgm:prSet presAssocID="{8DC168C3-79DD-44F7-8116-CD045ED98C4F}" presName="spaceRect" presStyleCnt="0"/>
      <dgm:spPr/>
    </dgm:pt>
    <dgm:pt modelId="{FFE340A0-BE85-444F-9F60-4F905073A552}" type="pres">
      <dgm:prSet presAssocID="{8DC168C3-79DD-44F7-8116-CD045ED98C4F}" presName="textRect" presStyleLbl="revTx" presStyleIdx="0" presStyleCnt="2">
        <dgm:presLayoutVars>
          <dgm:chMax val="1"/>
          <dgm:chPref val="1"/>
        </dgm:presLayoutVars>
      </dgm:prSet>
      <dgm:spPr/>
    </dgm:pt>
    <dgm:pt modelId="{E8D83930-98B0-4093-8DE2-D664DA95B13C}" type="pres">
      <dgm:prSet presAssocID="{2F1CAC14-3F72-4EE5-B522-CB07E781F878}" presName="sibTrans" presStyleCnt="0"/>
      <dgm:spPr/>
    </dgm:pt>
    <dgm:pt modelId="{5584D424-41FB-4411-B581-75E42F1B681A}" type="pres">
      <dgm:prSet presAssocID="{1815DA54-7D5B-490C-8893-3354A6DFC0DB}" presName="compNode" presStyleCnt="0"/>
      <dgm:spPr/>
    </dgm:pt>
    <dgm:pt modelId="{4B888121-A1FA-40D8-BBB9-50F18B85D8F4}" type="pres">
      <dgm:prSet presAssocID="{1815DA54-7D5B-490C-8893-3354A6DFC0DB}" presName="iconBgRect" presStyleLbl="bgShp" presStyleIdx="1" presStyleCnt="2"/>
      <dgm:spPr/>
    </dgm:pt>
    <dgm:pt modelId="{E3B25309-26DE-4B83-AADD-D2E73C7E0EAA}" type="pres">
      <dgm:prSet presAssocID="{1815DA54-7D5B-490C-8893-3354A6DFC0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ual"/>
        </a:ext>
      </dgm:extLst>
    </dgm:pt>
    <dgm:pt modelId="{4E7A0BD8-59AD-4F93-BA9B-0ED310CB9D16}" type="pres">
      <dgm:prSet presAssocID="{1815DA54-7D5B-490C-8893-3354A6DFC0DB}" presName="spaceRect" presStyleCnt="0"/>
      <dgm:spPr/>
    </dgm:pt>
    <dgm:pt modelId="{9A9D4C07-F979-4DF5-8254-74644B11BC00}" type="pres">
      <dgm:prSet presAssocID="{1815DA54-7D5B-490C-8893-3354A6DFC0D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8277C1B-D8E6-43B5-9110-723B57FEEDB4}" type="presOf" srcId="{1815DA54-7D5B-490C-8893-3354A6DFC0DB}" destId="{9A9D4C07-F979-4DF5-8254-74644B11BC00}" srcOrd="0" destOrd="0" presId="urn:microsoft.com/office/officeart/2018/5/layout/IconCircleLabelList"/>
    <dgm:cxn modelId="{23E94D38-02B3-4D3A-875A-83F42B6675B5}" srcId="{20C77CB5-1ED3-4D38-8C76-5196D6098511}" destId="{8DC168C3-79DD-44F7-8116-CD045ED98C4F}" srcOrd="0" destOrd="0" parTransId="{D338EE5A-5A1F-4C71-BF99-E0F771C52659}" sibTransId="{2F1CAC14-3F72-4EE5-B522-CB07E781F878}"/>
    <dgm:cxn modelId="{21BE62A4-F963-4170-86E4-72960E5D81FF}" srcId="{20C77CB5-1ED3-4D38-8C76-5196D6098511}" destId="{1815DA54-7D5B-490C-8893-3354A6DFC0DB}" srcOrd="1" destOrd="0" parTransId="{3C24EED5-1542-405A-9DF5-372E296E09D7}" sibTransId="{F03B9105-CC8F-4101-8A7F-DA421798C8FA}"/>
    <dgm:cxn modelId="{EE7047D0-4BD5-43B5-8491-B4842DD9B462}" type="presOf" srcId="{8DC168C3-79DD-44F7-8116-CD045ED98C4F}" destId="{FFE340A0-BE85-444F-9F60-4F905073A552}" srcOrd="0" destOrd="0" presId="urn:microsoft.com/office/officeart/2018/5/layout/IconCircleLabelList"/>
    <dgm:cxn modelId="{AED805F0-3F04-4114-9F85-A0260A1C6C28}" type="presOf" srcId="{20C77CB5-1ED3-4D38-8C76-5196D6098511}" destId="{E4BFE269-2995-4D9D-B715-79AD8782571C}" srcOrd="0" destOrd="0" presId="urn:microsoft.com/office/officeart/2018/5/layout/IconCircleLabelList"/>
    <dgm:cxn modelId="{C02F016B-3D35-42E1-9474-B9275B2A96A5}" type="presParOf" srcId="{E4BFE269-2995-4D9D-B715-79AD8782571C}" destId="{75EC53FB-8A2C-44B0-9D61-970322957000}" srcOrd="0" destOrd="0" presId="urn:microsoft.com/office/officeart/2018/5/layout/IconCircleLabelList"/>
    <dgm:cxn modelId="{C00E058A-B713-42C5-9D28-91347EB5A86E}" type="presParOf" srcId="{75EC53FB-8A2C-44B0-9D61-970322957000}" destId="{792476E6-49D9-4BAE-980B-73A510EA6962}" srcOrd="0" destOrd="0" presId="urn:microsoft.com/office/officeart/2018/5/layout/IconCircleLabelList"/>
    <dgm:cxn modelId="{ECD783D3-0E8A-4F31-BB4A-3808C6284FFD}" type="presParOf" srcId="{75EC53FB-8A2C-44B0-9D61-970322957000}" destId="{2F1AD158-62B3-4DFB-BD23-5C78C0D55546}" srcOrd="1" destOrd="0" presId="urn:microsoft.com/office/officeart/2018/5/layout/IconCircleLabelList"/>
    <dgm:cxn modelId="{174BC4CC-1EE8-4F7E-AE15-8955BF4E2A67}" type="presParOf" srcId="{75EC53FB-8A2C-44B0-9D61-970322957000}" destId="{DAE46B08-01AC-4499-8666-2059BF760980}" srcOrd="2" destOrd="0" presId="urn:microsoft.com/office/officeart/2018/5/layout/IconCircleLabelList"/>
    <dgm:cxn modelId="{26E68B2A-C3F5-4462-ABCB-D9E7F16C3951}" type="presParOf" srcId="{75EC53FB-8A2C-44B0-9D61-970322957000}" destId="{FFE340A0-BE85-444F-9F60-4F905073A552}" srcOrd="3" destOrd="0" presId="urn:microsoft.com/office/officeart/2018/5/layout/IconCircleLabelList"/>
    <dgm:cxn modelId="{842025CB-6E11-47B4-A285-3B5F77CA1D81}" type="presParOf" srcId="{E4BFE269-2995-4D9D-B715-79AD8782571C}" destId="{E8D83930-98B0-4093-8DE2-D664DA95B13C}" srcOrd="1" destOrd="0" presId="urn:microsoft.com/office/officeart/2018/5/layout/IconCircleLabelList"/>
    <dgm:cxn modelId="{3A966153-ACFC-48AA-9E96-58867E2651AC}" type="presParOf" srcId="{E4BFE269-2995-4D9D-B715-79AD8782571C}" destId="{5584D424-41FB-4411-B581-75E42F1B681A}" srcOrd="2" destOrd="0" presId="urn:microsoft.com/office/officeart/2018/5/layout/IconCircleLabelList"/>
    <dgm:cxn modelId="{1930141C-79D1-4E1D-996D-8C7354A6520D}" type="presParOf" srcId="{5584D424-41FB-4411-B581-75E42F1B681A}" destId="{4B888121-A1FA-40D8-BBB9-50F18B85D8F4}" srcOrd="0" destOrd="0" presId="urn:microsoft.com/office/officeart/2018/5/layout/IconCircleLabelList"/>
    <dgm:cxn modelId="{5117DAD0-C12E-4197-8D14-7FBA1A4B7F00}" type="presParOf" srcId="{5584D424-41FB-4411-B581-75E42F1B681A}" destId="{E3B25309-26DE-4B83-AADD-D2E73C7E0EAA}" srcOrd="1" destOrd="0" presId="urn:microsoft.com/office/officeart/2018/5/layout/IconCircleLabelList"/>
    <dgm:cxn modelId="{2A1F4728-BB3D-4F8B-84E2-547BEE9F38BF}" type="presParOf" srcId="{5584D424-41FB-4411-B581-75E42F1B681A}" destId="{4E7A0BD8-59AD-4F93-BA9B-0ED310CB9D16}" srcOrd="2" destOrd="0" presId="urn:microsoft.com/office/officeart/2018/5/layout/IconCircleLabelList"/>
    <dgm:cxn modelId="{EE348576-6805-4242-AB0E-7175AE11CF7A}" type="presParOf" srcId="{5584D424-41FB-4411-B581-75E42F1B681A}" destId="{9A9D4C07-F979-4DF5-8254-74644B11BC00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0645E-1DE3-462E-9D95-82C2B9E49B2C}">
      <dsp:nvSpPr>
        <dsp:cNvPr id="0" name=""/>
        <dsp:cNvSpPr/>
      </dsp:nvSpPr>
      <dsp:spPr>
        <a:xfrm>
          <a:off x="0" y="1175"/>
          <a:ext cx="4564380" cy="595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3E013-5E56-4D02-A75C-0D45DBA29316}">
      <dsp:nvSpPr>
        <dsp:cNvPr id="0" name=""/>
        <dsp:cNvSpPr/>
      </dsp:nvSpPr>
      <dsp:spPr>
        <a:xfrm>
          <a:off x="180174" y="135189"/>
          <a:ext cx="327590" cy="327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15B3B-8817-4172-9A44-5631128E6645}">
      <dsp:nvSpPr>
        <dsp:cNvPr id="0" name=""/>
        <dsp:cNvSpPr/>
      </dsp:nvSpPr>
      <dsp:spPr>
        <a:xfrm>
          <a:off x="687940" y="1175"/>
          <a:ext cx="3876439" cy="595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36" tIns="63036" rIns="63036" bIns="630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Não</a:t>
          </a:r>
          <a:r>
            <a:rPr lang="en-US" sz="1500" b="1" kern="1200" dirty="0"/>
            <a:t> é </a:t>
          </a:r>
          <a:r>
            <a:rPr lang="en-US" sz="1500" b="1" kern="1200" dirty="0" err="1"/>
            <a:t>uma</a:t>
          </a:r>
          <a:r>
            <a:rPr lang="en-US" sz="1500" b="1" kern="1200" dirty="0"/>
            <a:t> norma de </a:t>
          </a:r>
          <a:r>
            <a:rPr lang="en-US" sz="1500" b="1" kern="1200" dirty="0" err="1"/>
            <a:t>certificação</a:t>
          </a:r>
          <a:r>
            <a:rPr lang="en-US" sz="1500" b="1" kern="1200" dirty="0"/>
            <a:t>.</a:t>
          </a:r>
          <a:endParaRPr lang="en-US" sz="1500" kern="1200" dirty="0"/>
        </a:p>
      </dsp:txBody>
      <dsp:txXfrm>
        <a:off x="687940" y="1175"/>
        <a:ext cx="3876439" cy="595619"/>
      </dsp:txXfrm>
    </dsp:sp>
    <dsp:sp modelId="{74919984-6BFA-4B52-8474-D53205CC3E8E}">
      <dsp:nvSpPr>
        <dsp:cNvPr id="0" name=""/>
        <dsp:cNvSpPr/>
      </dsp:nvSpPr>
      <dsp:spPr>
        <a:xfrm>
          <a:off x="0" y="745699"/>
          <a:ext cx="4564380" cy="595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89133-A278-4CBD-8847-2CE03777C46E}">
      <dsp:nvSpPr>
        <dsp:cNvPr id="0" name=""/>
        <dsp:cNvSpPr/>
      </dsp:nvSpPr>
      <dsp:spPr>
        <a:xfrm>
          <a:off x="180174" y="879714"/>
          <a:ext cx="327590" cy="327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AC3AB-1B05-4405-939D-3438C18E9ADC}">
      <dsp:nvSpPr>
        <dsp:cNvPr id="0" name=""/>
        <dsp:cNvSpPr/>
      </dsp:nvSpPr>
      <dsp:spPr>
        <a:xfrm>
          <a:off x="687940" y="745699"/>
          <a:ext cx="3876439" cy="595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36" tIns="63036" rIns="63036" bIns="630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É um manual </a:t>
          </a:r>
          <a:r>
            <a:rPr lang="en-US" sz="1500" kern="1200" dirty="0" err="1"/>
            <a:t>prático</a:t>
          </a:r>
          <a:r>
            <a:rPr lang="en-US" sz="1500" kern="1200" dirty="0"/>
            <a:t> com 93 </a:t>
          </a:r>
          <a:r>
            <a:rPr lang="en-US" sz="1500" kern="1200" dirty="0" err="1"/>
            <a:t>controles</a:t>
          </a:r>
          <a:r>
            <a:rPr lang="en-US" sz="1500" kern="1200" dirty="0"/>
            <a:t> de </a:t>
          </a:r>
          <a:r>
            <a:rPr lang="en-US" sz="1500" kern="1200" dirty="0" err="1"/>
            <a:t>segurança</a:t>
          </a:r>
          <a:r>
            <a:rPr lang="en-US" sz="1500" kern="1200" dirty="0"/>
            <a:t>.</a:t>
          </a:r>
        </a:p>
      </dsp:txBody>
      <dsp:txXfrm>
        <a:off x="687940" y="745699"/>
        <a:ext cx="3876439" cy="595619"/>
      </dsp:txXfrm>
    </dsp:sp>
    <dsp:sp modelId="{26711BD7-84B7-421D-A85A-BBAABF194A4E}">
      <dsp:nvSpPr>
        <dsp:cNvPr id="0" name=""/>
        <dsp:cNvSpPr/>
      </dsp:nvSpPr>
      <dsp:spPr>
        <a:xfrm>
          <a:off x="0" y="1490224"/>
          <a:ext cx="4564380" cy="595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A0659-28D9-4401-84F1-CC81FDAD4B72}">
      <dsp:nvSpPr>
        <dsp:cNvPr id="0" name=""/>
        <dsp:cNvSpPr/>
      </dsp:nvSpPr>
      <dsp:spPr>
        <a:xfrm>
          <a:off x="180174" y="1624238"/>
          <a:ext cx="327590" cy="327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3D1DD-CA1B-419A-AC4A-18BF51709C1F}">
      <dsp:nvSpPr>
        <dsp:cNvPr id="0" name=""/>
        <dsp:cNvSpPr/>
      </dsp:nvSpPr>
      <dsp:spPr>
        <a:xfrm>
          <a:off x="687940" y="1490224"/>
          <a:ext cx="3876439" cy="595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36" tIns="63036" rIns="63036" bIns="630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Responde</a:t>
          </a:r>
          <a:r>
            <a:rPr lang="en-US" sz="1500" kern="1200" dirty="0"/>
            <a:t> à </a:t>
          </a:r>
          <a:r>
            <a:rPr lang="en-US" sz="1500" kern="1200" dirty="0" err="1"/>
            <a:t>pergunta</a:t>
          </a:r>
          <a:r>
            <a:rPr lang="en-US" sz="1500" kern="1200" dirty="0"/>
            <a:t>: “Como </a:t>
          </a:r>
          <a:r>
            <a:rPr lang="en-US" sz="1500" kern="1200" dirty="0" err="1"/>
            <a:t>implementar</a:t>
          </a:r>
          <a:r>
            <a:rPr lang="en-US" sz="1500" kern="1200" dirty="0"/>
            <a:t> </a:t>
          </a:r>
          <a:r>
            <a:rPr lang="en-US" sz="1500" kern="1200" dirty="0" err="1"/>
            <a:t>segurança</a:t>
          </a:r>
          <a:r>
            <a:rPr lang="en-US" sz="1500" kern="1200" dirty="0"/>
            <a:t> da </a:t>
          </a:r>
          <a:r>
            <a:rPr lang="en-US" sz="1500" kern="1200" dirty="0" err="1"/>
            <a:t>informação</a:t>
          </a:r>
          <a:r>
            <a:rPr lang="en-US" sz="1500" kern="1200" dirty="0"/>
            <a:t>?”</a:t>
          </a:r>
        </a:p>
      </dsp:txBody>
      <dsp:txXfrm>
        <a:off x="687940" y="1490224"/>
        <a:ext cx="3876439" cy="595619"/>
      </dsp:txXfrm>
    </dsp:sp>
    <dsp:sp modelId="{9B407CC7-5609-42F9-96A4-9645A2A51D38}">
      <dsp:nvSpPr>
        <dsp:cNvPr id="0" name=""/>
        <dsp:cNvSpPr/>
      </dsp:nvSpPr>
      <dsp:spPr>
        <a:xfrm>
          <a:off x="0" y="2234749"/>
          <a:ext cx="4564380" cy="595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C3343-CAF8-40C3-A808-8EE98E103590}">
      <dsp:nvSpPr>
        <dsp:cNvPr id="0" name=""/>
        <dsp:cNvSpPr/>
      </dsp:nvSpPr>
      <dsp:spPr>
        <a:xfrm>
          <a:off x="180174" y="2368763"/>
          <a:ext cx="327590" cy="327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5DF12-E10F-43D7-9636-3B55ACC7D508}">
      <dsp:nvSpPr>
        <dsp:cNvPr id="0" name=""/>
        <dsp:cNvSpPr/>
      </dsp:nvSpPr>
      <dsp:spPr>
        <a:xfrm>
          <a:off x="687940" y="2234749"/>
          <a:ext cx="3876439" cy="595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36" tIns="63036" rIns="63036" bIns="630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Complementa</a:t>
          </a:r>
          <a:r>
            <a:rPr lang="en-US" sz="1500" kern="1200" dirty="0"/>
            <a:t> </a:t>
          </a:r>
          <a:r>
            <a:rPr lang="en-US" sz="1500" kern="1200" dirty="0" err="1"/>
            <a:t>diretamente</a:t>
          </a:r>
          <a:r>
            <a:rPr lang="en-US" sz="1500" kern="1200" dirty="0"/>
            <a:t> a ISO/IEC 27001.</a:t>
          </a:r>
        </a:p>
      </dsp:txBody>
      <dsp:txXfrm>
        <a:off x="687940" y="2234749"/>
        <a:ext cx="3876439" cy="595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F9DD-C176-44DB-B997-55BBF12096A9}">
      <dsp:nvSpPr>
        <dsp:cNvPr id="0" name=""/>
        <dsp:cNvSpPr/>
      </dsp:nvSpPr>
      <dsp:spPr>
        <a:xfrm>
          <a:off x="0" y="0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Exemplos:</a:t>
          </a:r>
        </a:p>
      </dsp:txBody>
      <dsp:txXfrm>
        <a:off x="21693" y="21693"/>
        <a:ext cx="4746812" cy="697278"/>
      </dsp:txXfrm>
    </dsp:sp>
    <dsp:sp modelId="{5431745C-17B8-4485-AB1E-67AFB7AC4203}">
      <dsp:nvSpPr>
        <dsp:cNvPr id="0" name=""/>
        <dsp:cNvSpPr/>
      </dsp:nvSpPr>
      <dsp:spPr>
        <a:xfrm>
          <a:off x="420624" y="843534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A.5.1 – Gestão de ativos</a:t>
          </a:r>
        </a:p>
      </dsp:txBody>
      <dsp:txXfrm>
        <a:off x="442317" y="865227"/>
        <a:ext cx="4687262" cy="697277"/>
      </dsp:txXfrm>
    </dsp:sp>
    <dsp:sp modelId="{B1C72BE8-4E4E-47B4-9A69-59B47067D45B}">
      <dsp:nvSpPr>
        <dsp:cNvPr id="0" name=""/>
        <dsp:cNvSpPr/>
      </dsp:nvSpPr>
      <dsp:spPr>
        <a:xfrm>
          <a:off x="841247" y="1687068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A.5.2 – Gestão de riscos</a:t>
          </a:r>
        </a:p>
      </dsp:txBody>
      <dsp:txXfrm>
        <a:off x="862940" y="1708761"/>
        <a:ext cx="4687262" cy="697277"/>
      </dsp:txXfrm>
    </dsp:sp>
    <dsp:sp modelId="{DF2544C2-7B54-4CD6-A5E8-31E9EECEB29C}">
      <dsp:nvSpPr>
        <dsp:cNvPr id="0" name=""/>
        <dsp:cNvSpPr/>
      </dsp:nvSpPr>
      <dsp:spPr>
        <a:xfrm>
          <a:off x="1261871" y="2530602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A.5.8 – Segurança em projetos de TI</a:t>
          </a:r>
        </a:p>
      </dsp:txBody>
      <dsp:txXfrm>
        <a:off x="1283564" y="2552295"/>
        <a:ext cx="4687262" cy="697278"/>
      </dsp:txXfrm>
    </dsp:sp>
    <dsp:sp modelId="{0ECF0F8F-BA85-47D3-8D44-673C454022C2}">
      <dsp:nvSpPr>
        <dsp:cNvPr id="0" name=""/>
        <dsp:cNvSpPr/>
      </dsp:nvSpPr>
      <dsp:spPr>
        <a:xfrm>
          <a:off x="1682495" y="3374136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A.5.30 – Continuidade de negócios</a:t>
          </a:r>
        </a:p>
      </dsp:txBody>
      <dsp:txXfrm>
        <a:off x="1704188" y="3395829"/>
        <a:ext cx="4687262" cy="697277"/>
      </dsp:txXfrm>
    </dsp:sp>
    <dsp:sp modelId="{552A50E0-4366-46B4-9BAE-9A7BF8784C2F}">
      <dsp:nvSpPr>
        <dsp:cNvPr id="0" name=""/>
        <dsp:cNvSpPr/>
      </dsp:nvSpPr>
      <dsp:spPr>
        <a:xfrm>
          <a:off x="5151272" y="541096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259594" y="541096"/>
        <a:ext cx="264787" cy="362277"/>
      </dsp:txXfrm>
    </dsp:sp>
    <dsp:sp modelId="{7C8ECDFB-EEB7-45FB-BCED-AB54A9B09C40}">
      <dsp:nvSpPr>
        <dsp:cNvPr id="0" name=""/>
        <dsp:cNvSpPr/>
      </dsp:nvSpPr>
      <dsp:spPr>
        <a:xfrm>
          <a:off x="5571896" y="1384630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680218" y="1384630"/>
        <a:ext cx="264787" cy="362277"/>
      </dsp:txXfrm>
    </dsp:sp>
    <dsp:sp modelId="{629A515C-492C-466C-AFFD-6CFE91078356}">
      <dsp:nvSpPr>
        <dsp:cNvPr id="0" name=""/>
        <dsp:cNvSpPr/>
      </dsp:nvSpPr>
      <dsp:spPr>
        <a:xfrm>
          <a:off x="5992520" y="2215819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100842" y="2215819"/>
        <a:ext cx="264787" cy="362277"/>
      </dsp:txXfrm>
    </dsp:sp>
    <dsp:sp modelId="{98F35B36-5C48-453F-8F47-454741E86DDB}">
      <dsp:nvSpPr>
        <dsp:cNvPr id="0" name=""/>
        <dsp:cNvSpPr/>
      </dsp:nvSpPr>
      <dsp:spPr>
        <a:xfrm>
          <a:off x="6413144" y="3067583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521466" y="3067583"/>
        <a:ext cx="264787" cy="362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EE282-F7FA-450E-A4B7-69E29A186046}">
      <dsp:nvSpPr>
        <dsp:cNvPr id="0" name=""/>
        <dsp:cNvSpPr/>
      </dsp:nvSpPr>
      <dsp:spPr>
        <a:xfrm>
          <a:off x="0" y="0"/>
          <a:ext cx="4582352" cy="857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Exemplos:</a:t>
          </a:r>
        </a:p>
      </dsp:txBody>
      <dsp:txXfrm>
        <a:off x="25124" y="25124"/>
        <a:ext cx="3584223" cy="807562"/>
      </dsp:txXfrm>
    </dsp:sp>
    <dsp:sp modelId="{E92B887C-3F78-42FA-9DAC-78EC509AE81C}">
      <dsp:nvSpPr>
        <dsp:cNvPr id="0" name=""/>
        <dsp:cNvSpPr/>
      </dsp:nvSpPr>
      <dsp:spPr>
        <a:xfrm>
          <a:off x="383771" y="1013776"/>
          <a:ext cx="4582352" cy="857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 A.6.1 – </a:t>
          </a:r>
          <a:r>
            <a:rPr lang="en-US" sz="2200" kern="1200" dirty="0" err="1"/>
            <a:t>Triagem</a:t>
          </a:r>
          <a:r>
            <a:rPr lang="en-US" sz="2200" kern="1200" dirty="0"/>
            <a:t> de </a:t>
          </a:r>
          <a:r>
            <a:rPr lang="en-US" sz="2200" kern="1200" dirty="0" err="1"/>
            <a:t>funcionários</a:t>
          </a:r>
          <a:endParaRPr lang="en-US" sz="2200" kern="1200" dirty="0"/>
        </a:p>
      </dsp:txBody>
      <dsp:txXfrm>
        <a:off x="408895" y="1038900"/>
        <a:ext cx="3590755" cy="807562"/>
      </dsp:txXfrm>
    </dsp:sp>
    <dsp:sp modelId="{A2978626-B005-435F-AED2-138F51379E71}">
      <dsp:nvSpPr>
        <dsp:cNvPr id="0" name=""/>
        <dsp:cNvSpPr/>
      </dsp:nvSpPr>
      <dsp:spPr>
        <a:xfrm>
          <a:off x="761816" y="2027552"/>
          <a:ext cx="4582352" cy="857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A.6.2 – Acordos de segurança</a:t>
          </a:r>
        </a:p>
      </dsp:txBody>
      <dsp:txXfrm>
        <a:off x="786940" y="2052676"/>
        <a:ext cx="3596482" cy="807562"/>
      </dsp:txXfrm>
    </dsp:sp>
    <dsp:sp modelId="{B1AFC650-15A1-401D-A2E4-EEE9A539F75A}">
      <dsp:nvSpPr>
        <dsp:cNvPr id="0" name=""/>
        <dsp:cNvSpPr/>
      </dsp:nvSpPr>
      <dsp:spPr>
        <a:xfrm>
          <a:off x="1145587" y="3041329"/>
          <a:ext cx="4582352" cy="857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A.6.3 – Treinamento e conscientização</a:t>
          </a:r>
        </a:p>
      </dsp:txBody>
      <dsp:txXfrm>
        <a:off x="1170711" y="3066453"/>
        <a:ext cx="3590755" cy="807562"/>
      </dsp:txXfrm>
    </dsp:sp>
    <dsp:sp modelId="{C12513B5-B3A7-4FFD-9DC2-A8F1F9D3771B}">
      <dsp:nvSpPr>
        <dsp:cNvPr id="0" name=""/>
        <dsp:cNvSpPr/>
      </dsp:nvSpPr>
      <dsp:spPr>
        <a:xfrm>
          <a:off x="4024774" y="657005"/>
          <a:ext cx="557577" cy="5575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150229" y="657005"/>
        <a:ext cx="306667" cy="419577"/>
      </dsp:txXfrm>
    </dsp:sp>
    <dsp:sp modelId="{A716E8F2-E084-4130-88E6-2CF8C5220043}">
      <dsp:nvSpPr>
        <dsp:cNvPr id="0" name=""/>
        <dsp:cNvSpPr/>
      </dsp:nvSpPr>
      <dsp:spPr>
        <a:xfrm>
          <a:off x="4408546" y="1670781"/>
          <a:ext cx="557577" cy="5575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534001" y="1670781"/>
        <a:ext cx="306667" cy="419577"/>
      </dsp:txXfrm>
    </dsp:sp>
    <dsp:sp modelId="{B2BBE38F-B8DA-4EC8-BA73-8348C2F8DC4D}">
      <dsp:nvSpPr>
        <dsp:cNvPr id="0" name=""/>
        <dsp:cNvSpPr/>
      </dsp:nvSpPr>
      <dsp:spPr>
        <a:xfrm>
          <a:off x="4786591" y="2684557"/>
          <a:ext cx="557577" cy="5575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912046" y="2684557"/>
        <a:ext cx="306667" cy="4195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C73A5-372E-4B43-A426-636BE2A03122}">
      <dsp:nvSpPr>
        <dsp:cNvPr id="0" name=""/>
        <dsp:cNvSpPr/>
      </dsp:nvSpPr>
      <dsp:spPr>
        <a:xfrm>
          <a:off x="0" y="802440"/>
          <a:ext cx="65913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Exemplos:</a:t>
          </a:r>
        </a:p>
      </dsp:txBody>
      <dsp:txXfrm>
        <a:off x="28100" y="830540"/>
        <a:ext cx="6535100" cy="519439"/>
      </dsp:txXfrm>
    </dsp:sp>
    <dsp:sp modelId="{F950EF78-DC38-428D-A1E4-6AE82C7CB093}">
      <dsp:nvSpPr>
        <dsp:cNvPr id="0" name=""/>
        <dsp:cNvSpPr/>
      </dsp:nvSpPr>
      <dsp:spPr>
        <a:xfrm>
          <a:off x="0" y="1447200"/>
          <a:ext cx="65913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A.7.2 – Controles de acesso físico</a:t>
          </a:r>
        </a:p>
      </dsp:txBody>
      <dsp:txXfrm>
        <a:off x="28100" y="1475300"/>
        <a:ext cx="6535100" cy="519439"/>
      </dsp:txXfrm>
    </dsp:sp>
    <dsp:sp modelId="{3AF3546A-EF58-4363-8C12-895524D1E980}">
      <dsp:nvSpPr>
        <dsp:cNvPr id="0" name=""/>
        <dsp:cNvSpPr/>
      </dsp:nvSpPr>
      <dsp:spPr>
        <a:xfrm>
          <a:off x="0" y="2091960"/>
          <a:ext cx="65913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A.7.4 – Monitoramento de segurança (câmeras)</a:t>
          </a:r>
        </a:p>
      </dsp:txBody>
      <dsp:txXfrm>
        <a:off x="28100" y="2120060"/>
        <a:ext cx="6535100" cy="519439"/>
      </dsp:txXfrm>
    </dsp:sp>
    <dsp:sp modelId="{60716692-F474-45C6-B9B3-8E5361C873AB}">
      <dsp:nvSpPr>
        <dsp:cNvPr id="0" name=""/>
        <dsp:cNvSpPr/>
      </dsp:nvSpPr>
      <dsp:spPr>
        <a:xfrm>
          <a:off x="0" y="2736720"/>
          <a:ext cx="65913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A.7.11 – Utilitários de suporte (energia, ar).</a:t>
          </a:r>
        </a:p>
      </dsp:txBody>
      <dsp:txXfrm>
        <a:off x="28100" y="2764820"/>
        <a:ext cx="6535100" cy="519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5DAB9-B3C4-4CB6-9962-B2F82AC7E54C}">
      <dsp:nvSpPr>
        <dsp:cNvPr id="0" name=""/>
        <dsp:cNvSpPr/>
      </dsp:nvSpPr>
      <dsp:spPr>
        <a:xfrm>
          <a:off x="0" y="0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Exemplos:</a:t>
          </a:r>
        </a:p>
      </dsp:txBody>
      <dsp:txXfrm>
        <a:off x="21693" y="21693"/>
        <a:ext cx="3881371" cy="697278"/>
      </dsp:txXfrm>
    </dsp:sp>
    <dsp:sp modelId="{67015032-A3E7-439A-9A18-6B4921859E3C}">
      <dsp:nvSpPr>
        <dsp:cNvPr id="0" name=""/>
        <dsp:cNvSpPr/>
      </dsp:nvSpPr>
      <dsp:spPr>
        <a:xfrm>
          <a:off x="355996" y="843534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A.8.2 – Gestão de identidade e acesso</a:t>
          </a:r>
        </a:p>
      </dsp:txBody>
      <dsp:txXfrm>
        <a:off x="377689" y="865227"/>
        <a:ext cx="3886448" cy="697277"/>
      </dsp:txXfrm>
    </dsp:sp>
    <dsp:sp modelId="{F075889A-F229-4CB7-97AA-FCE2FF6A5D1D}">
      <dsp:nvSpPr>
        <dsp:cNvPr id="0" name=""/>
        <dsp:cNvSpPr/>
      </dsp:nvSpPr>
      <dsp:spPr>
        <a:xfrm>
          <a:off x="711993" y="1687068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A.8.5 – Criptografia e autenticação segura</a:t>
          </a:r>
        </a:p>
      </dsp:txBody>
      <dsp:txXfrm>
        <a:off x="733686" y="1708761"/>
        <a:ext cx="3886448" cy="697277"/>
      </dsp:txXfrm>
    </dsp:sp>
    <dsp:sp modelId="{1D3B2F54-9A86-44D7-8782-81EF8744D303}">
      <dsp:nvSpPr>
        <dsp:cNvPr id="0" name=""/>
        <dsp:cNvSpPr/>
      </dsp:nvSpPr>
      <dsp:spPr>
        <a:xfrm>
          <a:off x="1067990" y="2530602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A.8.13 – Backup</a:t>
          </a:r>
        </a:p>
      </dsp:txBody>
      <dsp:txXfrm>
        <a:off x="1089683" y="2552295"/>
        <a:ext cx="3886448" cy="697278"/>
      </dsp:txXfrm>
    </dsp:sp>
    <dsp:sp modelId="{10986C8A-AD1E-4FB0-A112-EFB711075FB8}">
      <dsp:nvSpPr>
        <dsp:cNvPr id="0" name=""/>
        <dsp:cNvSpPr/>
      </dsp:nvSpPr>
      <dsp:spPr>
        <a:xfrm>
          <a:off x="1423987" y="3374136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A.8.28 – Codificação segura.</a:t>
          </a:r>
        </a:p>
      </dsp:txBody>
      <dsp:txXfrm>
        <a:off x="1445680" y="3395829"/>
        <a:ext cx="3886448" cy="697277"/>
      </dsp:txXfrm>
    </dsp:sp>
    <dsp:sp modelId="{C27C6DC9-4914-47F0-BC14-176E58D33974}">
      <dsp:nvSpPr>
        <dsp:cNvPr id="0" name=""/>
        <dsp:cNvSpPr/>
      </dsp:nvSpPr>
      <dsp:spPr>
        <a:xfrm>
          <a:off x="4285830" y="541096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94152" y="541096"/>
        <a:ext cx="264787" cy="362277"/>
      </dsp:txXfrm>
    </dsp:sp>
    <dsp:sp modelId="{CBD2072B-7E7D-49B5-ABBC-926BEC8E85DF}">
      <dsp:nvSpPr>
        <dsp:cNvPr id="0" name=""/>
        <dsp:cNvSpPr/>
      </dsp:nvSpPr>
      <dsp:spPr>
        <a:xfrm>
          <a:off x="4641827" y="1384630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750149" y="1384630"/>
        <a:ext cx="264787" cy="362277"/>
      </dsp:txXfrm>
    </dsp:sp>
    <dsp:sp modelId="{042ADBB6-B493-49C2-8D1E-38FF4E99DB61}">
      <dsp:nvSpPr>
        <dsp:cNvPr id="0" name=""/>
        <dsp:cNvSpPr/>
      </dsp:nvSpPr>
      <dsp:spPr>
        <a:xfrm>
          <a:off x="4997824" y="2215819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106146" y="2215819"/>
        <a:ext cx="264787" cy="362277"/>
      </dsp:txXfrm>
    </dsp:sp>
    <dsp:sp modelId="{AECB1E88-5856-46CA-AE31-16B87D116477}">
      <dsp:nvSpPr>
        <dsp:cNvPr id="0" name=""/>
        <dsp:cNvSpPr/>
      </dsp:nvSpPr>
      <dsp:spPr>
        <a:xfrm>
          <a:off x="5353821" y="3067583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462143" y="3067583"/>
        <a:ext cx="264787" cy="3622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8260E-D667-47BA-A026-8F68A0D280F3}">
      <dsp:nvSpPr>
        <dsp:cNvPr id="0" name=""/>
        <dsp:cNvSpPr/>
      </dsp:nvSpPr>
      <dsp:spPr>
        <a:xfrm>
          <a:off x="0" y="668654"/>
          <a:ext cx="7315200" cy="12344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609DF-1F75-4214-AB3C-447D6573ED31}">
      <dsp:nvSpPr>
        <dsp:cNvPr id="0" name=""/>
        <dsp:cNvSpPr/>
      </dsp:nvSpPr>
      <dsp:spPr>
        <a:xfrm>
          <a:off x="373418" y="946403"/>
          <a:ext cx="678942" cy="678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1A9A7-3DD1-4A08-A0D6-6AEF449A4388}">
      <dsp:nvSpPr>
        <dsp:cNvPr id="0" name=""/>
        <dsp:cNvSpPr/>
      </dsp:nvSpPr>
      <dsp:spPr>
        <a:xfrm>
          <a:off x="1425778" y="668654"/>
          <a:ext cx="5889421" cy="1234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645" tIns="130645" rIns="130645" bIns="13064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A.8.3 – </a:t>
          </a:r>
          <a:r>
            <a:rPr lang="en-US" sz="2500" kern="1200" dirty="0" err="1"/>
            <a:t>Restrição</a:t>
          </a:r>
          <a:r>
            <a:rPr lang="en-US" sz="2500" kern="1200" dirty="0"/>
            <a:t> do </a:t>
          </a:r>
          <a:r>
            <a:rPr lang="en-US" sz="2500" kern="1200" dirty="0" err="1"/>
            <a:t>acesso</a:t>
          </a:r>
          <a:r>
            <a:rPr lang="en-US" sz="2500" kern="1200" dirty="0"/>
            <a:t> à </a:t>
          </a:r>
          <a:r>
            <a:rPr lang="en-US" sz="2500" kern="1200" dirty="0" err="1"/>
            <a:t>informação</a:t>
          </a:r>
          <a:r>
            <a:rPr lang="en-US" sz="2500" kern="1200" dirty="0"/>
            <a:t> (RBAC)</a:t>
          </a:r>
        </a:p>
      </dsp:txBody>
      <dsp:txXfrm>
        <a:off x="1425778" y="668654"/>
        <a:ext cx="5889421" cy="1234440"/>
      </dsp:txXfrm>
    </dsp:sp>
    <dsp:sp modelId="{97A9B9E9-6ADB-45A7-B528-B5B56F272C8B}">
      <dsp:nvSpPr>
        <dsp:cNvPr id="0" name=""/>
        <dsp:cNvSpPr/>
      </dsp:nvSpPr>
      <dsp:spPr>
        <a:xfrm>
          <a:off x="0" y="2211705"/>
          <a:ext cx="7315200" cy="12344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20C8E-E2FA-44AA-AB8E-01ABF44ACCE3}">
      <dsp:nvSpPr>
        <dsp:cNvPr id="0" name=""/>
        <dsp:cNvSpPr/>
      </dsp:nvSpPr>
      <dsp:spPr>
        <a:xfrm>
          <a:off x="373418" y="2489454"/>
          <a:ext cx="678942" cy="678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3E8A2-F15F-4427-AFF2-F9E107ADD966}">
      <dsp:nvSpPr>
        <dsp:cNvPr id="0" name=""/>
        <dsp:cNvSpPr/>
      </dsp:nvSpPr>
      <dsp:spPr>
        <a:xfrm>
          <a:off x="1425778" y="2211705"/>
          <a:ext cx="5889421" cy="1234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645" tIns="130645" rIns="130645" bIns="13064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A.8.5 – Autenticação multifator (MFA) e senhas fortes.</a:t>
          </a:r>
        </a:p>
      </dsp:txBody>
      <dsp:txXfrm>
        <a:off x="1425778" y="2211705"/>
        <a:ext cx="5889421" cy="12344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9F4E1-33D1-44CD-A7A7-4DDBE787923C}">
      <dsp:nvSpPr>
        <dsp:cNvPr id="0" name=""/>
        <dsp:cNvSpPr/>
      </dsp:nvSpPr>
      <dsp:spPr>
        <a:xfrm>
          <a:off x="494099" y="68969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FE1A9-FF36-443D-B422-ECFF01A1D397}">
      <dsp:nvSpPr>
        <dsp:cNvPr id="0" name=""/>
        <dsp:cNvSpPr/>
      </dsp:nvSpPr>
      <dsp:spPr>
        <a:xfrm>
          <a:off x="771974" y="346845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78E91-40D0-4F58-996A-0FDBA0E35A1C}">
      <dsp:nvSpPr>
        <dsp:cNvPr id="0" name=""/>
        <dsp:cNvSpPr/>
      </dsp:nvSpPr>
      <dsp:spPr>
        <a:xfrm>
          <a:off x="77287" y="1778970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A.7.2: Portas com </a:t>
          </a:r>
          <a:r>
            <a:rPr lang="en-US" sz="1500" b="1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crachá</a:t>
          </a:r>
          <a:r>
            <a:rPr lang="en-US" sz="15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en-US" sz="1500" b="1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biometria</a:t>
          </a:r>
          <a:endParaRPr lang="en-US" sz="15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7287" y="1778970"/>
        <a:ext cx="2137500" cy="720000"/>
      </dsp:txXfrm>
    </dsp:sp>
    <dsp:sp modelId="{E54B4EB0-9010-49B8-B346-263EF670093A}">
      <dsp:nvSpPr>
        <dsp:cNvPr id="0" name=""/>
        <dsp:cNvSpPr/>
      </dsp:nvSpPr>
      <dsp:spPr>
        <a:xfrm>
          <a:off x="3005662" y="68969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F82A9-A3AF-4DCF-8ADF-C7201B8FA0DD}">
      <dsp:nvSpPr>
        <dsp:cNvPr id="0" name=""/>
        <dsp:cNvSpPr/>
      </dsp:nvSpPr>
      <dsp:spPr>
        <a:xfrm>
          <a:off x="3283537" y="346845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E4849-419E-4EF4-959E-F0735DD872F2}">
      <dsp:nvSpPr>
        <dsp:cNvPr id="0" name=""/>
        <dsp:cNvSpPr/>
      </dsp:nvSpPr>
      <dsp:spPr>
        <a:xfrm>
          <a:off x="2588849" y="1778970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 dirty="0">
              <a:solidFill>
                <a:schemeClr val="bg1"/>
              </a:solidFill>
            </a:rPr>
            <a:t>A.7.4: </a:t>
          </a:r>
          <a:r>
            <a:rPr lang="en-US" sz="1500" b="1" kern="1200" dirty="0" err="1">
              <a:solidFill>
                <a:schemeClr val="bg1"/>
              </a:solidFill>
            </a:rPr>
            <a:t>Câmeras</a:t>
          </a:r>
          <a:r>
            <a:rPr lang="en-US" sz="1500" b="1" kern="1200" dirty="0">
              <a:solidFill>
                <a:schemeClr val="bg1"/>
              </a:solidFill>
            </a:rPr>
            <a:t> de </a:t>
          </a:r>
          <a:r>
            <a:rPr lang="en-US" sz="1500" b="1" kern="1200" dirty="0" err="1">
              <a:solidFill>
                <a:schemeClr val="bg1"/>
              </a:solidFill>
            </a:rPr>
            <a:t>monitoramento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2588849" y="1778970"/>
        <a:ext cx="2137500" cy="720000"/>
      </dsp:txXfrm>
    </dsp:sp>
    <dsp:sp modelId="{B1C16235-29EB-4A22-983D-8B678E45ABE1}">
      <dsp:nvSpPr>
        <dsp:cNvPr id="0" name=""/>
        <dsp:cNvSpPr/>
      </dsp:nvSpPr>
      <dsp:spPr>
        <a:xfrm>
          <a:off x="5517225" y="68969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C985A-421D-46BC-8DCE-7042CC34A9D1}">
      <dsp:nvSpPr>
        <dsp:cNvPr id="0" name=""/>
        <dsp:cNvSpPr/>
      </dsp:nvSpPr>
      <dsp:spPr>
        <a:xfrm>
          <a:off x="5795100" y="346845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09EBE-524D-4B64-AD11-A15341778AB1}">
      <dsp:nvSpPr>
        <dsp:cNvPr id="0" name=""/>
        <dsp:cNvSpPr/>
      </dsp:nvSpPr>
      <dsp:spPr>
        <a:xfrm>
          <a:off x="5100412" y="1778970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 dirty="0">
              <a:solidFill>
                <a:schemeClr val="bg1"/>
              </a:solidFill>
            </a:rPr>
            <a:t>A.7.12: </a:t>
          </a:r>
          <a:r>
            <a:rPr lang="en-US" sz="1500" b="1" kern="1200" dirty="0" err="1">
              <a:solidFill>
                <a:schemeClr val="bg1"/>
              </a:solidFill>
            </a:rPr>
            <a:t>Proteção</a:t>
          </a:r>
          <a:r>
            <a:rPr lang="en-US" sz="1500" b="1" kern="1200" dirty="0">
              <a:solidFill>
                <a:schemeClr val="bg1"/>
              </a:solidFill>
            </a:rPr>
            <a:t> contra </a:t>
          </a:r>
          <a:r>
            <a:rPr lang="en-US" sz="1500" b="1" kern="1200" dirty="0" err="1">
              <a:solidFill>
                <a:schemeClr val="bg1"/>
              </a:solidFill>
            </a:rPr>
            <a:t>interferência</a:t>
          </a:r>
          <a:r>
            <a:rPr lang="en-US" sz="1500" b="1" kern="1200" dirty="0">
              <a:solidFill>
                <a:schemeClr val="bg1"/>
              </a:solidFill>
            </a:rPr>
            <a:t> </a:t>
          </a:r>
          <a:r>
            <a:rPr lang="en-US" sz="1500" b="1" kern="1200" dirty="0" err="1">
              <a:solidFill>
                <a:schemeClr val="bg1"/>
              </a:solidFill>
            </a:rPr>
            <a:t>eletromagnética</a:t>
          </a:r>
          <a:r>
            <a:rPr lang="en-US" sz="1500" kern="1200" dirty="0">
              <a:solidFill>
                <a:schemeClr val="bg1"/>
              </a:solidFill>
            </a:rPr>
            <a:t>.</a:t>
          </a:r>
        </a:p>
      </dsp:txBody>
      <dsp:txXfrm>
        <a:off x="5100412" y="1778970"/>
        <a:ext cx="21375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476E6-49D9-4BAE-980B-73A510EA6962}">
      <dsp:nvSpPr>
        <dsp:cNvPr id="0" name=""/>
        <dsp:cNvSpPr/>
      </dsp:nvSpPr>
      <dsp:spPr>
        <a:xfrm>
          <a:off x="695615" y="369899"/>
          <a:ext cx="2024437" cy="2024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AD158-62B3-4DFB-BD23-5C78C0D55546}">
      <dsp:nvSpPr>
        <dsp:cNvPr id="0" name=""/>
        <dsp:cNvSpPr/>
      </dsp:nvSpPr>
      <dsp:spPr>
        <a:xfrm>
          <a:off x="1127053" y="801337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340A0-BE85-444F-9F60-4F905073A552}">
      <dsp:nvSpPr>
        <dsp:cNvPr id="0" name=""/>
        <dsp:cNvSpPr/>
      </dsp:nvSpPr>
      <dsp:spPr>
        <a:xfrm>
          <a:off x="48459" y="3024900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ISO/IEC 27002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alimenta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 SGSI.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Funciona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com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vulnerabilidades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pentests</a:t>
          </a:r>
          <a:r>
            <a:rPr lang="en-US" sz="1500" kern="1200" dirty="0"/>
            <a:t>.</a:t>
          </a:r>
        </a:p>
      </dsp:txBody>
      <dsp:txXfrm>
        <a:off x="48459" y="3024900"/>
        <a:ext cx="3318750" cy="720000"/>
      </dsp:txXfrm>
    </dsp:sp>
    <dsp:sp modelId="{4B888121-A1FA-40D8-BBB9-50F18B85D8F4}">
      <dsp:nvSpPr>
        <dsp:cNvPr id="0" name=""/>
        <dsp:cNvSpPr/>
      </dsp:nvSpPr>
      <dsp:spPr>
        <a:xfrm>
          <a:off x="4595146" y="369899"/>
          <a:ext cx="2024437" cy="2024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25309-26DE-4B83-AADD-D2E73C7E0EAA}">
      <dsp:nvSpPr>
        <dsp:cNvPr id="0" name=""/>
        <dsp:cNvSpPr/>
      </dsp:nvSpPr>
      <dsp:spPr>
        <a:xfrm>
          <a:off x="5026584" y="801337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C07-F979-4DF5-8254-74644B11BC00}">
      <dsp:nvSpPr>
        <dsp:cNvPr id="0" name=""/>
        <dsp:cNvSpPr/>
      </dsp:nvSpPr>
      <dsp:spPr>
        <a:xfrm>
          <a:off x="3947990" y="3024900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Não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é '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fazer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esquecer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' → é PDCA: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Planejar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Executar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Auditar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Agir.</a:t>
          </a:r>
        </a:p>
      </dsp:txBody>
      <dsp:txXfrm>
        <a:off x="3947990" y="3024900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8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sv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Cadeado verde em um sistema eletrônico 3D">
            <a:extLst>
              <a:ext uri="{FF2B5EF4-FFF2-40B4-BE49-F238E27FC236}">
                <a16:creationId xmlns:a16="http://schemas.microsoft.com/office/drawing/2014/main" id="{28BFD3AE-B74C-FD04-09F5-4CFE40229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10" b="1"/>
          <a:stretch>
            <a:fillRect/>
          </a:stretch>
        </p:blipFill>
        <p:spPr>
          <a:xfrm>
            <a:off x="2468563" y="0"/>
            <a:ext cx="9143998" cy="685802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B080646-FD19-2FFE-1426-9373186EB378}"/>
              </a:ext>
            </a:extLst>
          </p:cNvPr>
          <p:cNvSpPr/>
          <p:nvPr/>
        </p:nvSpPr>
        <p:spPr>
          <a:xfrm>
            <a:off x="2287" y="0"/>
            <a:ext cx="3305602" cy="70687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D5E9CF-FD86-62F6-6D2C-E7C4C2040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94" y="180850"/>
            <a:ext cx="4089397" cy="3096343"/>
          </a:xfrm>
        </p:spPr>
        <p:txBody>
          <a:bodyPr anchor="t">
            <a:normAutofit/>
          </a:bodyPr>
          <a:lstStyle/>
          <a:p>
            <a:pPr algn="l"/>
            <a:r>
              <a:rPr lang="pt-BR" sz="4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 06: O Padrão Ouro da Segurança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025ACB-6473-66CA-52B2-349AA3F08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164" y="4943402"/>
            <a:ext cx="5814885" cy="1499873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pt-BR" sz="2700" b="1" dirty="0">
                <a:solidFill>
                  <a:srgbClr val="FFFFFF"/>
                </a:solidFill>
              </a:rPr>
              <a:t>Idealizado por </a:t>
            </a:r>
            <a:r>
              <a:rPr lang="pt-BR" sz="2700" b="1" dirty="0" err="1">
                <a:solidFill>
                  <a:srgbClr val="FFFFFF"/>
                </a:solidFill>
              </a:rPr>
              <a:t>Prentys</a:t>
            </a:r>
            <a:r>
              <a:rPr lang="pt-BR" sz="2700" b="1" dirty="0">
                <a:solidFill>
                  <a:srgbClr val="FFFFFF"/>
                </a:solidFill>
              </a:rPr>
              <a:t> Assis</a:t>
            </a:r>
          </a:p>
          <a:p>
            <a:pPr algn="l">
              <a:lnSpc>
                <a:spcPct val="90000"/>
              </a:lnSpc>
            </a:pPr>
            <a:r>
              <a:rPr lang="pt-BR" sz="2700" b="1" dirty="0">
                <a:solidFill>
                  <a:srgbClr val="FFFFFF"/>
                </a:solidFill>
              </a:rPr>
              <a:t>Membros: Edmilson Araújo Castro Filho e Igor Santos Castro</a:t>
            </a:r>
          </a:p>
        </p:txBody>
      </p:sp>
    </p:spTree>
    <p:extLst>
      <p:ext uri="{BB962C8B-B14F-4D97-AF65-F5344CB8AC3E}">
        <p14:creationId xmlns:p14="http://schemas.microsoft.com/office/powerpoint/2010/main" val="76995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t>Exemplo prático – Controle de Acesso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CDA9BD3-258E-AD5D-A582-6B0A74035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58953"/>
              </p:ext>
            </p:extLst>
          </p:nvPr>
        </p:nvGraphicFramePr>
        <p:xfrm>
          <a:off x="167640" y="2103120"/>
          <a:ext cx="7315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m 8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77D373DB-56DB-1433-3528-D7939BDF0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4489" y1="60938" x2="64347" y2="62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000" y="2987040"/>
            <a:ext cx="6817360" cy="3718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 err="1"/>
              <a:t>Exemplo</a:t>
            </a:r>
            <a:r>
              <a:rPr dirty="0"/>
              <a:t> </a:t>
            </a:r>
            <a:r>
              <a:rPr dirty="0" err="1"/>
              <a:t>prático</a:t>
            </a:r>
            <a:r>
              <a:rPr dirty="0"/>
              <a:t> – </a:t>
            </a:r>
            <a:r>
              <a:rPr dirty="0" err="1"/>
              <a:t>Segurança</a:t>
            </a:r>
            <a:r>
              <a:rPr dirty="0"/>
              <a:t> </a:t>
            </a:r>
            <a:r>
              <a:rPr dirty="0" err="1"/>
              <a:t>Física</a:t>
            </a:r>
            <a:endParaRPr dirty="0"/>
          </a:p>
        </p:txBody>
      </p:sp>
      <p:pic>
        <p:nvPicPr>
          <p:cNvPr id="8" name="Imagem 7" descr="Uma imagem contendo peças de metal, cadeado&#10;&#10;O conteúdo gerado por IA pode estar incorreto.">
            <a:extLst>
              <a:ext uri="{FF2B5EF4-FFF2-40B4-BE49-F238E27FC236}">
                <a16:creationId xmlns:a16="http://schemas.microsoft.com/office/drawing/2014/main" id="{94FF2BE9-D33F-BDA7-B1FD-488DC5528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92318" l="9943" r="89986">
                        <a14:foregroundMark x1="44389" y1="92318" x2="45028" y2="92057"/>
                        <a14:backgroundMark x1="64489" y1="67839" x2="64489" y2="7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73723">
            <a:off x="5201284" y="3641321"/>
            <a:ext cx="7016750" cy="3827318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8896CE0-36D6-7014-ED19-56874BD27C3E}"/>
              </a:ext>
            </a:extLst>
          </p:cNvPr>
          <p:cNvSpPr/>
          <p:nvPr/>
        </p:nvSpPr>
        <p:spPr>
          <a:xfrm>
            <a:off x="-448575" y="5193102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31E1C5E-BDCC-9E20-048D-FFFFF5CCDF97}"/>
              </a:ext>
            </a:extLst>
          </p:cNvPr>
          <p:cNvSpPr/>
          <p:nvPr/>
        </p:nvSpPr>
        <p:spPr>
          <a:xfrm>
            <a:off x="264543" y="482216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768E41-1596-7480-5C4D-FD10C06AEE40}"/>
              </a:ext>
            </a:extLst>
          </p:cNvPr>
          <p:cNvSpPr/>
          <p:nvPr/>
        </p:nvSpPr>
        <p:spPr>
          <a:xfrm>
            <a:off x="914401" y="4473056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C192C7E-9331-DC84-B86E-CE6A8A06E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237151"/>
              </p:ext>
            </p:extLst>
          </p:nvPr>
        </p:nvGraphicFramePr>
        <p:xfrm>
          <a:off x="914400" y="2286000"/>
          <a:ext cx="7315200" cy="2567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577EE64-ED78-E0ED-5824-E5D4A15F4B78}"/>
              </a:ext>
            </a:extLst>
          </p:cNvPr>
          <p:cNvSpPr/>
          <p:nvPr/>
        </p:nvSpPr>
        <p:spPr>
          <a:xfrm>
            <a:off x="0" y="0"/>
            <a:ext cx="2981325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1110026" y="731520"/>
            <a:ext cx="692394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pt-BR" dirty="0"/>
          </a:p>
          <a:p>
            <a:pPr algn="ctr">
              <a:defRPr sz="3600" b="1">
                <a:solidFill>
                  <a:srgbClr val="FF6432"/>
                </a:solidFill>
              </a:defRPr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prático – Gestão de Ativos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06C1FE-56AD-62E9-6E8D-F7B22411B36D}"/>
              </a:ext>
            </a:extLst>
          </p:cNvPr>
          <p:cNvSpPr/>
          <p:nvPr/>
        </p:nvSpPr>
        <p:spPr>
          <a:xfrm>
            <a:off x="647699" y="2470666"/>
            <a:ext cx="7848600" cy="1123950"/>
          </a:xfrm>
          <a:prstGeom prst="roundRect">
            <a:avLst/>
          </a:prstGeom>
        </p:spPr>
        <p:style>
          <a:lnRef idx="1">
            <a:schemeClr val="accent1"/>
          </a:lnRef>
          <a:fillRef idx="1001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 sz="2000">
                <a:solidFill>
                  <a:srgbClr val="FFFFFF"/>
                </a:solidFill>
              </a:defRPr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A.5.1: Todo ativo tem proprietário, classificação e nível de proteção definido.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FE8BE36-FED8-A782-49C6-DBB5E105F577}"/>
              </a:ext>
            </a:extLst>
          </p:cNvPr>
          <p:cNvSpPr/>
          <p:nvPr/>
        </p:nvSpPr>
        <p:spPr>
          <a:xfrm>
            <a:off x="6733275" y="5240727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992BA8A-8E79-3006-B977-60599786B0D9}"/>
              </a:ext>
            </a:extLst>
          </p:cNvPr>
          <p:cNvSpPr/>
          <p:nvPr/>
        </p:nvSpPr>
        <p:spPr>
          <a:xfrm>
            <a:off x="6803366" y="5117441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3E184C3-FF05-BC12-E63B-7527D9AE3E57}"/>
              </a:ext>
            </a:extLst>
          </p:cNvPr>
          <p:cNvSpPr/>
          <p:nvPr/>
        </p:nvSpPr>
        <p:spPr>
          <a:xfrm>
            <a:off x="6886576" y="4952002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333B46-1442-5682-F3CA-1027096EABB7}"/>
              </a:ext>
            </a:extLst>
          </p:cNvPr>
          <p:cNvSpPr/>
          <p:nvPr/>
        </p:nvSpPr>
        <p:spPr>
          <a:xfrm>
            <a:off x="6162675" y="0"/>
            <a:ext cx="2981325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1314448" y="729615"/>
            <a:ext cx="6515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ctr">
              <a:defRPr sz="3600" b="1">
                <a:solidFill>
                  <a:srgbClr val="FF6432"/>
                </a:solidFill>
              </a:defRPr>
            </a:pPr>
            <a:r>
              <a:rPr dirty="0" err="1"/>
              <a:t>Benefícios</a:t>
            </a:r>
            <a:r>
              <a:rPr dirty="0"/>
              <a:t> reais da ISO/IEC 27002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2C0BD49-90C0-7BE2-D32B-4909FB1B429E}"/>
              </a:ext>
            </a:extLst>
          </p:cNvPr>
          <p:cNvSpPr/>
          <p:nvPr/>
        </p:nvSpPr>
        <p:spPr>
          <a:xfrm>
            <a:off x="1190625" y="1934170"/>
            <a:ext cx="6934200" cy="9233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 dirty="0"/>
              <a:t>Evita multas (GDPR), reduz custos com incidentes, fortalece confiança e facilita certificação ISO 27001.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57D52FD-6E73-4571-9ECA-50BD1387EB15}"/>
              </a:ext>
            </a:extLst>
          </p:cNvPr>
          <p:cNvSpPr/>
          <p:nvPr/>
        </p:nvSpPr>
        <p:spPr>
          <a:xfrm>
            <a:off x="-448575" y="5193102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E0E5FF6-18C8-1A84-E6BE-8B3B572D6061}"/>
              </a:ext>
            </a:extLst>
          </p:cNvPr>
          <p:cNvSpPr/>
          <p:nvPr/>
        </p:nvSpPr>
        <p:spPr>
          <a:xfrm>
            <a:off x="264543" y="482216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A1FCD9D-FB15-AB7F-A704-20391F6B8975}"/>
              </a:ext>
            </a:extLst>
          </p:cNvPr>
          <p:cNvSpPr/>
          <p:nvPr/>
        </p:nvSpPr>
        <p:spPr>
          <a:xfrm>
            <a:off x="914401" y="4473056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09C92AB-5E04-6DC6-1DF0-B5DCD779E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9870" l="9517" r="89986">
                        <a14:foregroundMark x1="32315" y1="28646" x2="34375" y2="38932"/>
                        <a14:foregroundMark x1="30185" y1="89714" x2="34588" y2="84115"/>
                        <a14:foregroundMark x1="34588" y1="84115" x2="24574" y2="97526"/>
                        <a14:foregroundMark x1="24574" y1="97526" x2="19176" y2="96875"/>
                        <a14:foregroundMark x1="19176" y1="96875" x2="36577" y2="82292"/>
                        <a14:foregroundMark x1="36577" y1="82292" x2="29261" y2="85026"/>
                        <a14:foregroundMark x1="29261" y1="85026" x2="33949" y2="86719"/>
                        <a14:foregroundMark x1="47727" y1="80599" x2="46662" y2="90625"/>
                        <a14:foregroundMark x1="46662" y1="90625" x2="41974" y2="94792"/>
                        <a14:foregroundMark x1="41974" y1="94792" x2="36648" y2="95313"/>
                        <a14:foregroundMark x1="36648" y1="95313" x2="31747" y2="84245"/>
                        <a14:foregroundMark x1="31747" y1="84245" x2="35156" y2="75521"/>
                        <a14:foregroundMark x1="28381" y1="81531" x2="27734" y2="82105"/>
                        <a14:foregroundMark x1="35156" y1="75521" x2="29988" y2="80105"/>
                        <a14:foregroundMark x1="21549" y1="90755" x2="24858" y2="93620"/>
                        <a14:foregroundMark x1="24858" y1="93620" x2="31392" y2="86068"/>
                        <a14:foregroundMark x1="31392" y1="86068" x2="35440" y2="93620"/>
                        <a14:foregroundMark x1="35440" y1="93620" x2="41406" y2="87500"/>
                        <a14:foregroundMark x1="41406" y1="87500" x2="35582" y2="82161"/>
                        <a14:foregroundMark x1="35582" y1="82161" x2="34375" y2="84766"/>
                        <a14:foregroundMark x1="23153" y1="95833" x2="17827" y2="96875"/>
                        <a14:foregroundMark x1="17827" y1="96875" x2="18750" y2="96615"/>
                        <a14:foregroundMark x1="18111" y1="94661" x2="15909" y2="98177"/>
                        <a14:foregroundMark x1="18111" y1="93880" x2="14915" y2="99219"/>
                        <a14:foregroundMark x1="15625" y1="96224" x2="14063" y2="98307"/>
                        <a14:foregroundMark x1="13139" y1="98568" x2="10653" y2="99870"/>
                        <a14:foregroundMark x1="48509" y1="88411" x2="57315" y2="88411"/>
                        <a14:foregroundMark x1="59375" y1="87240" x2="61009" y2="87240"/>
                        <a14:foregroundMark x1="61222" y1="87240" x2="60866" y2="88411"/>
                        <a14:foregroundMark x1="62074" y1="87630" x2="61435" y2="87630"/>
                        <a14:foregroundMark x1="62500" y1="87630" x2="60227" y2="86458"/>
                        <a14:foregroundMark x1="68537" y1="14323" x2="68324" y2="27865"/>
                        <a14:foregroundMark x1="68324" y1="27865" x2="62926" y2="41016"/>
                        <a14:foregroundMark x1="62926" y1="41016" x2="69673" y2="20833"/>
                        <a14:foregroundMark x1="70313" y1="14323" x2="70739" y2="8594"/>
                        <a14:foregroundMark x1="71165" y1="7031" x2="72727" y2="19792"/>
                        <a14:foregroundMark x1="72727" y1="19792" x2="71591" y2="16927"/>
                        <a14:foregroundMark x1="67188" y1="17318" x2="65128" y2="16927"/>
                        <a14:foregroundMark x1="65128" y1="18099" x2="63636" y2="18099"/>
                        <a14:foregroundMark x1="72372" y1="18880" x2="74290" y2="20833"/>
                        <a14:foregroundMark x1="70739" y1="4688" x2="70739" y2="8594"/>
                        <a14:backgroundMark x1="53551" y1="81380" x2="53764" y2="84375"/>
                        <a14:backgroundMark x1="27415" y1="81510" x2="18750" y2="91406"/>
                        <a14:backgroundMark x1="29403" y1="79167" x2="28125" y2="81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998" y="3935557"/>
            <a:ext cx="5357813" cy="29224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2572" y="731520"/>
            <a:ext cx="607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 err="1"/>
              <a:t>Conclusão</a:t>
            </a:r>
            <a:r>
              <a:rPr dirty="0"/>
              <a:t> – </a:t>
            </a:r>
            <a:r>
              <a:rPr dirty="0" err="1"/>
              <a:t>Segurança</a:t>
            </a:r>
            <a:r>
              <a:rPr dirty="0"/>
              <a:t> é um </a:t>
            </a:r>
            <a:r>
              <a:rPr dirty="0" err="1"/>
              <a:t>ciclo</a:t>
            </a:r>
            <a:r>
              <a:rPr dirty="0"/>
              <a:t>, </a:t>
            </a:r>
            <a:r>
              <a:rPr dirty="0" err="1"/>
              <a:t>não</a:t>
            </a:r>
            <a:r>
              <a:rPr dirty="0"/>
              <a:t> um checklist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5274CC5-C482-0C9F-E47E-78CCDB4AE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07457"/>
              </p:ext>
            </p:extLst>
          </p:nvPr>
        </p:nvGraphicFramePr>
        <p:xfrm>
          <a:off x="914400" y="2286000"/>
          <a:ext cx="7315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6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9144000" cy="6894986"/>
            <a:chOff x="0" y="-7622"/>
            <a:chExt cx="12192000" cy="6894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2" name="Imagem 1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C26AF3A-6580-5EA7-FEBB-FFCCCCC5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92057" l="9801" r="89986">
                        <a14:foregroundMark x1="45028" y1="89583" x2="45952" y2="89583"/>
                        <a14:foregroundMark x1="46449" y1="89974" x2="47940" y2="90625"/>
                        <a14:foregroundMark x1="52699" y1="86849" x2="54190" y2="85677"/>
                        <a14:foregroundMark x1="56463" y1="85677" x2="62926" y2="84896"/>
                        <a14:foregroundMark x1="68324" y1="83073" x2="70384" y2="81510"/>
                        <a14:foregroundMark x1="71236" y1="81901" x2="72088" y2="81901"/>
                        <a14:foregroundMark x1="39134" y1="80208" x2="38139" y2="83203"/>
                        <a14:foregroundMark x1="37287" y1="80990" x2="36009" y2="81641"/>
                        <a14:foregroundMark x1="35227" y1="82031" x2="35227" y2="82031"/>
                        <a14:foregroundMark x1="49574" y1="90495" x2="49148" y2="91276"/>
                        <a14:foregroundMark x1="48366" y1="92057" x2="48935" y2="91276"/>
                      </a14:backgroundRemoval>
                    </a14:imgEffect>
                  </a14:imgLayer>
                </a14:imgProps>
              </a:ext>
            </a:extLst>
          </a:blip>
          <a:srcRect l="14685" r="12957" b="-1"/>
          <a:stretch>
            <a:fillRect/>
          </a:stretch>
        </p:blipFill>
        <p:spPr>
          <a:xfrm>
            <a:off x="20" y="-7624"/>
            <a:ext cx="9143980" cy="68873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44E1E3-C7F1-0A68-94A7-6311A19F278B}"/>
              </a:ext>
            </a:extLst>
          </p:cNvPr>
          <p:cNvSpPr txBox="1"/>
          <p:nvPr/>
        </p:nvSpPr>
        <p:spPr>
          <a:xfrm>
            <a:off x="295275" y="235744"/>
            <a:ext cx="855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Chegamos ao fim da apresentação!</a:t>
            </a:r>
          </a:p>
        </p:txBody>
      </p:sp>
      <p:sp>
        <p:nvSpPr>
          <p:cNvPr id="4" name="Retângulo: Cantos Arredondados 5">
            <a:extLst>
              <a:ext uri="{FF2B5EF4-FFF2-40B4-BE49-F238E27FC236}">
                <a16:creationId xmlns:a16="http://schemas.microsoft.com/office/drawing/2014/main" id="{0E6A483B-B701-F956-19BD-F8406BBCEFAF}"/>
              </a:ext>
            </a:extLst>
          </p:cNvPr>
          <p:cNvSpPr/>
          <p:nvPr/>
        </p:nvSpPr>
        <p:spPr>
          <a:xfrm>
            <a:off x="273643" y="3987616"/>
            <a:ext cx="1827236" cy="2375647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8" cap="flat">
            <a:solidFill>
              <a:srgbClr val="4A7EBB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Imagem 4" descr="Código QR&#10;&#10;O conteúdo gerado por IA pode estar incorreto.">
            <a:extLst>
              <a:ext uri="{FF2B5EF4-FFF2-40B4-BE49-F238E27FC236}">
                <a16:creationId xmlns:a16="http://schemas.microsoft.com/office/drawing/2014/main" id="{2E4F8689-92E6-6129-754F-14516B089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6" y="4571533"/>
            <a:ext cx="1569659" cy="1569659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6" name="CaixaDeTexto 6">
            <a:extLst>
              <a:ext uri="{FF2B5EF4-FFF2-40B4-BE49-F238E27FC236}">
                <a16:creationId xmlns:a16="http://schemas.microsoft.com/office/drawing/2014/main" id="{770FBA54-0ADA-6A3D-92F0-D85D21DC4389}"/>
              </a:ext>
            </a:extLst>
          </p:cNvPr>
          <p:cNvSpPr txBox="1"/>
          <p:nvPr/>
        </p:nvSpPr>
        <p:spPr>
          <a:xfrm>
            <a:off x="613032" y="3953874"/>
            <a:ext cx="1148458" cy="646334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Conteúdo Completo</a:t>
            </a:r>
          </a:p>
        </p:txBody>
      </p:sp>
    </p:spTree>
    <p:extLst>
      <p:ext uri="{BB962C8B-B14F-4D97-AF65-F5344CB8AC3E}">
        <p14:creationId xmlns:p14="http://schemas.microsoft.com/office/powerpoint/2010/main" val="347054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D9F3A82-B72A-C96F-80F8-E41A1B3EDD30}"/>
              </a:ext>
            </a:extLst>
          </p:cNvPr>
          <p:cNvSpPr/>
          <p:nvPr/>
        </p:nvSpPr>
        <p:spPr>
          <a:xfrm>
            <a:off x="4572000" y="1255512"/>
            <a:ext cx="4056140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 dirty="0"/>
              <a:t>• Proteger dados contra perdas e vazamentos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457200"/>
            <a:ext cx="40561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Por </a:t>
            </a:r>
            <a:r>
              <a:rPr dirty="0" err="1"/>
              <a:t>que</a:t>
            </a:r>
            <a:r>
              <a:rPr dirty="0"/>
              <a:t> </a:t>
            </a:r>
            <a:r>
              <a:rPr dirty="0" err="1"/>
              <a:t>existem</a:t>
            </a:r>
            <a:r>
              <a:rPr dirty="0"/>
              <a:t> </a:t>
            </a:r>
            <a:r>
              <a:rPr dirty="0" err="1"/>
              <a:t>normas</a:t>
            </a:r>
            <a:r>
              <a:rPr dirty="0"/>
              <a:t> de </a:t>
            </a:r>
            <a:r>
              <a:rPr dirty="0" err="1"/>
              <a:t>segurança</a:t>
            </a:r>
            <a:r>
              <a:rPr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1" y="2488525"/>
            <a:ext cx="340743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Normas </a:t>
            </a:r>
            <a:r>
              <a:rPr dirty="0" err="1"/>
              <a:t>são</a:t>
            </a:r>
            <a:r>
              <a:rPr dirty="0"/>
              <a:t> </a:t>
            </a:r>
            <a:r>
              <a:rPr dirty="0" err="1"/>
              <a:t>regras</a:t>
            </a:r>
            <a:r>
              <a:rPr dirty="0"/>
              <a:t> e boas </a:t>
            </a:r>
            <a:r>
              <a:rPr dirty="0" err="1"/>
              <a:t>práticas</a:t>
            </a:r>
            <a:r>
              <a:rPr dirty="0"/>
              <a:t> </a:t>
            </a:r>
            <a:r>
              <a:rPr dirty="0" err="1"/>
              <a:t>reconhecidas</a:t>
            </a:r>
            <a:r>
              <a:rPr dirty="0"/>
              <a:t> </a:t>
            </a:r>
            <a:r>
              <a:rPr dirty="0" err="1"/>
              <a:t>globalmente</a:t>
            </a:r>
            <a:r>
              <a:rPr dirty="0"/>
              <a:t>.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13B003-43B2-7FCA-8D07-C7C7DDB1F0F0}"/>
              </a:ext>
            </a:extLst>
          </p:cNvPr>
          <p:cNvSpPr/>
          <p:nvPr/>
        </p:nvSpPr>
        <p:spPr>
          <a:xfrm>
            <a:off x="4572000" y="2232175"/>
            <a:ext cx="4056140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/>
              <a:t>• Reduzir riscos cibernéticos</a:t>
            </a:r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D8036AD-F82A-8338-0F96-57828A736680}"/>
              </a:ext>
            </a:extLst>
          </p:cNvPr>
          <p:cNvSpPr/>
          <p:nvPr/>
        </p:nvSpPr>
        <p:spPr>
          <a:xfrm>
            <a:off x="4572000" y="3210054"/>
            <a:ext cx="4056140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/>
              <a:t>• Garantir conformidade com leis (ex: GDPR)</a:t>
            </a:r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275E0E3-5EC0-4F70-5091-2D06670C82B6}"/>
              </a:ext>
            </a:extLst>
          </p:cNvPr>
          <p:cNvSpPr/>
          <p:nvPr/>
        </p:nvSpPr>
        <p:spPr>
          <a:xfrm>
            <a:off x="4572000" y="4187933"/>
            <a:ext cx="4056140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/>
              <a:t>• Criar confiança com clientes e parceiros</a:t>
            </a:r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5F4D5CE-2DB3-B44C-47DE-68A5CECB7583}"/>
              </a:ext>
            </a:extLst>
          </p:cNvPr>
          <p:cNvSpPr/>
          <p:nvPr/>
        </p:nvSpPr>
        <p:spPr>
          <a:xfrm>
            <a:off x="-448575" y="5193102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1BC2E5F-603D-9361-B827-44F972AC2B86}"/>
              </a:ext>
            </a:extLst>
          </p:cNvPr>
          <p:cNvSpPr/>
          <p:nvPr/>
        </p:nvSpPr>
        <p:spPr>
          <a:xfrm>
            <a:off x="264543" y="482216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F961D6C-1A3C-2AA2-05E3-1EE0B305C11A}"/>
              </a:ext>
            </a:extLst>
          </p:cNvPr>
          <p:cNvSpPr/>
          <p:nvPr/>
        </p:nvSpPr>
        <p:spPr>
          <a:xfrm>
            <a:off x="914401" y="4473056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9" name="Imagem 28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2622762A-278A-CF40-DAEF-F06F2719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7599" y1="20703" x2="57599" y2="20703"/>
                        <a14:backgroundMark x1="57884" y1="21354" x2="57884" y2="21354"/>
                        <a14:backgroundMark x1="58097" y1="21354" x2="58594" y2="22656"/>
                        <a14:backgroundMark x1="36577" y1="50000" x2="34304" y2="54557"/>
                        <a14:backgroundMark x1="34091" y1="57292" x2="31392" y2="61849"/>
                        <a14:backgroundMark x1="31605" y1="63411" x2="30540" y2="76563"/>
                        <a14:backgroundMark x1="48295" y1="75651" x2="49716" y2="76693"/>
                        <a14:backgroundMark x1="59375" y1="81641" x2="57031" y2="76693"/>
                        <a14:backgroundMark x1="37003" y1="48698" x2="36506" y2="49349"/>
                        <a14:backgroundMark x1="34801" y1="40234" x2="36293" y2="52474"/>
                        <a14:backgroundMark x1="32386" y1="45052" x2="31818" y2="57422"/>
                        <a14:backgroundMark x1="33452" y1="42839" x2="34304" y2="55469"/>
                        <a14:backgroundMark x1="32173" y1="52083" x2="29403" y2="58464"/>
                        <a14:backgroundMark x1="36506" y1="42448" x2="36648" y2="48307"/>
                        <a14:backgroundMark x1="61009" y1="12240" x2="61009" y2="26953"/>
                        <a14:backgroundMark x1="58523" y1="17578" x2="61009" y2="25391"/>
                        <a14:backgroundMark x1="53906" y1="34115" x2="53693" y2="35807"/>
                        <a14:backgroundMark x1="53196" y1="35807" x2="53196" y2="36328"/>
                        <a14:backgroundMark x1="53764" y1="34115" x2="54048" y2="345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1674" y="4088963"/>
            <a:ext cx="5472026" cy="298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5154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 b="1">
                <a:solidFill>
                  <a:srgbClr val="FF6432"/>
                </a:solidFill>
              </a:defRPr>
            </a:pPr>
            <a:endParaRPr lang="pt-BR"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O </a:t>
            </a:r>
            <a:r>
              <a:rPr dirty="0" err="1"/>
              <a:t>que</a:t>
            </a:r>
            <a:r>
              <a:rPr dirty="0"/>
              <a:t> é a ISO/IEC 27002?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F1D8DC-4703-B050-A657-76D5A7998DFA}"/>
              </a:ext>
            </a:extLst>
          </p:cNvPr>
          <p:cNvSpPr/>
          <p:nvPr/>
        </p:nvSpPr>
        <p:spPr>
          <a:xfrm>
            <a:off x="6021958" y="0"/>
            <a:ext cx="3519577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esenho de placa de sinalização&#10;&#10;O conteúdo gerado por IA pode estar incorreto.">
            <a:extLst>
              <a:ext uri="{FF2B5EF4-FFF2-40B4-BE49-F238E27FC236}">
                <a16:creationId xmlns:a16="http://schemas.microsoft.com/office/drawing/2014/main" id="{5EBA65BB-B895-E188-3456-91F1AE47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37" y="1468756"/>
            <a:ext cx="2974818" cy="347191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0AE7760-33CD-6A57-8826-85F31051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79666">
            <a:off x="6121614" y="3439875"/>
            <a:ext cx="1143480" cy="1143480"/>
          </a:xfrm>
          <a:prstGeom prst="rect">
            <a:avLst/>
          </a:prstGeom>
        </p:spPr>
      </p:pic>
      <p:graphicFrame>
        <p:nvGraphicFramePr>
          <p:cNvPr id="10" name="TextBox 2">
            <a:extLst>
              <a:ext uri="{FF2B5EF4-FFF2-40B4-BE49-F238E27FC236}">
                <a16:creationId xmlns:a16="http://schemas.microsoft.com/office/drawing/2014/main" id="{DB733003-F89B-FED9-C45C-24AF367D1517}"/>
              </a:ext>
            </a:extLst>
          </p:cNvPr>
          <p:cNvGraphicFramePr/>
          <p:nvPr/>
        </p:nvGraphicFramePr>
        <p:xfrm>
          <a:off x="731520" y="2286000"/>
          <a:ext cx="4564380" cy="283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772927"/>
            <a:ext cx="8412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ISO 27001 vs ISO 27002 – Qual a </a:t>
            </a:r>
            <a:r>
              <a:rPr dirty="0" err="1"/>
              <a:t>diferença</a:t>
            </a:r>
            <a:r>
              <a:rPr dirty="0"/>
              <a:t>?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6834B81-FCA0-971E-AD99-C5664DAE0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20792"/>
              </p:ext>
            </p:extLst>
          </p:nvPr>
        </p:nvGraphicFramePr>
        <p:xfrm>
          <a:off x="1524000" y="2211208"/>
          <a:ext cx="6096000" cy="2605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3419660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76957465"/>
                    </a:ext>
                  </a:extLst>
                </a:gridCol>
              </a:tblGrid>
              <a:tr h="651294">
                <a:tc>
                  <a:txBody>
                    <a:bodyPr/>
                    <a:lstStyle/>
                    <a:p>
                      <a:r>
                        <a:rPr lang="pt-BR" dirty="0"/>
                        <a:t>ISSO/EIC 27001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ISSO/EIC 27002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122455"/>
                  </a:ext>
                </a:extLst>
              </a:tr>
              <a:tr h="651294">
                <a:tc>
                  <a:txBody>
                    <a:bodyPr/>
                    <a:lstStyle/>
                    <a:p>
                      <a:r>
                        <a:rPr lang="pt-BR" dirty="0"/>
                        <a:t>Define oque fazer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Explica como fazer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049702"/>
                  </a:ext>
                </a:extLst>
              </a:tr>
              <a:tr h="651294">
                <a:tc>
                  <a:txBody>
                    <a:bodyPr/>
                    <a:lstStyle/>
                    <a:p>
                      <a:r>
                        <a:rPr lang="pt-BR" dirty="0"/>
                        <a:t>Sistema de Gestão (SGSI)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Catálogo de controles práticos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1242"/>
                  </a:ext>
                </a:extLst>
              </a:tr>
              <a:tr h="651294">
                <a:tc>
                  <a:txBody>
                    <a:bodyPr/>
                    <a:lstStyle/>
                    <a:p>
                      <a:r>
                        <a:rPr lang="pt-BR" dirty="0"/>
                        <a:t>Certificável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 certificável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302371"/>
                  </a:ext>
                </a:extLst>
              </a:tr>
            </a:tbl>
          </a:graphicData>
        </a:graphic>
      </p:graphicFrame>
      <p:pic>
        <p:nvPicPr>
          <p:cNvPr id="4" name="Imagem 3" descr="Desenho de cachorro com a língua de fora&#10;&#10;O conteúdo gerado por IA pode estar incorreto.">
            <a:extLst>
              <a:ext uri="{FF2B5EF4-FFF2-40B4-BE49-F238E27FC236}">
                <a16:creationId xmlns:a16="http://schemas.microsoft.com/office/drawing/2014/main" id="{EFF1A476-E671-A373-5D09-A6C9418CA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89974" l="9943" r="89986">
                        <a14:foregroundMark x1="44318" y1="9896" x2="54545" y2="8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2303">
            <a:off x="5103246" y="3821503"/>
            <a:ext cx="5196696" cy="28345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E8F2426-1FAF-F37C-0F41-BC084E3FDF59}"/>
              </a:ext>
            </a:extLst>
          </p:cNvPr>
          <p:cNvSpPr/>
          <p:nvPr/>
        </p:nvSpPr>
        <p:spPr>
          <a:xfrm>
            <a:off x="7191375" y="5762625"/>
            <a:ext cx="514350" cy="533400"/>
          </a:xfrm>
          <a:prstGeom prst="rect">
            <a:avLst/>
          </a:prstGeom>
          <a:solidFill>
            <a:srgbClr val="B9FC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4CEB2E7-DAA5-0F12-A63D-05B178B94992}"/>
              </a:ext>
            </a:extLst>
          </p:cNvPr>
          <p:cNvSpPr/>
          <p:nvPr/>
        </p:nvSpPr>
        <p:spPr>
          <a:xfrm>
            <a:off x="6021958" y="0"/>
            <a:ext cx="3519577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Nova </a:t>
            </a:r>
            <a:r>
              <a:rPr dirty="0" err="1"/>
              <a:t>estrutura</a:t>
            </a:r>
            <a:r>
              <a:rPr dirty="0"/>
              <a:t> da ISO/IEC 27002:2022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5603" y="2013228"/>
            <a:ext cx="3166764" cy="2831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Antes (2013):</a:t>
            </a:r>
            <a:br>
              <a:rPr lang="pt-BR" dirty="0"/>
            </a:br>
            <a:r>
              <a:rPr dirty="0"/>
              <a:t>14 </a:t>
            </a:r>
            <a:r>
              <a:rPr dirty="0" err="1"/>
              <a:t>capítulos</a:t>
            </a:r>
            <a:r>
              <a:rPr dirty="0"/>
              <a:t> e 114 </a:t>
            </a:r>
            <a:r>
              <a:rPr dirty="0" err="1"/>
              <a:t>controles</a:t>
            </a:r>
            <a:r>
              <a:rPr dirty="0"/>
              <a:t>.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endParaRPr dirty="0"/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 (2022):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lang="pt-BR" dirty="0"/>
              <a:t>• </a:t>
            </a:r>
            <a:r>
              <a:rPr dirty="0" err="1"/>
              <a:t>Organizacionais</a:t>
            </a:r>
            <a:r>
              <a:rPr dirty="0"/>
              <a:t> (37)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Pessoas</a:t>
            </a:r>
            <a:r>
              <a:rPr dirty="0"/>
              <a:t> (8)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Físicos</a:t>
            </a:r>
            <a:r>
              <a:rPr dirty="0"/>
              <a:t> (14)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Tecnológicos</a:t>
            </a:r>
            <a:r>
              <a:rPr dirty="0"/>
              <a:t> (34)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1434950-05B6-E495-0320-18FFAD273746}"/>
              </a:ext>
            </a:extLst>
          </p:cNvPr>
          <p:cNvSpPr/>
          <p:nvPr/>
        </p:nvSpPr>
        <p:spPr>
          <a:xfrm>
            <a:off x="-448575" y="5193102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8BE0379-24E0-2DB8-292A-66FABA89DA58}"/>
              </a:ext>
            </a:extLst>
          </p:cNvPr>
          <p:cNvSpPr/>
          <p:nvPr/>
        </p:nvSpPr>
        <p:spPr>
          <a:xfrm>
            <a:off x="264543" y="482216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B4847AC-D629-F088-E82C-1809814FE93A}"/>
              </a:ext>
            </a:extLst>
          </p:cNvPr>
          <p:cNvSpPr/>
          <p:nvPr/>
        </p:nvSpPr>
        <p:spPr>
          <a:xfrm>
            <a:off x="914401" y="4473056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Desenho de placa de sinalização&#10;&#10;O conteúdo gerado por IA pode estar incorreto.">
            <a:extLst>
              <a:ext uri="{FF2B5EF4-FFF2-40B4-BE49-F238E27FC236}">
                <a16:creationId xmlns:a16="http://schemas.microsoft.com/office/drawing/2014/main" id="{347D575C-B77F-4D96-2F4E-C4FF8532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58" y="2971737"/>
            <a:ext cx="2974818" cy="3471915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B3C95909-2268-CCEC-0E49-63DCC79D7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460442">
            <a:off x="2794393" y="4181479"/>
            <a:ext cx="1143480" cy="1143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Tema 1 – </a:t>
            </a:r>
            <a:r>
              <a:rPr dirty="0" err="1"/>
              <a:t>Controles</a:t>
            </a:r>
            <a:r>
              <a:rPr dirty="0"/>
              <a:t> </a:t>
            </a:r>
            <a:r>
              <a:rPr dirty="0" err="1"/>
              <a:t>Organizacionais</a:t>
            </a:r>
            <a:endParaRPr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A678126-9FA0-59E1-6697-862813EC8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441932"/>
              </p:ext>
            </p:extLst>
          </p:nvPr>
        </p:nvGraphicFramePr>
        <p:xfrm>
          <a:off x="1733909" y="2286000"/>
          <a:ext cx="7315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m 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50AA0243-F482-E982-324B-B57F01A22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4318" y1="54297" x2="44886" y2="54948"/>
                        <a14:foregroundMark x1="57173" y1="53255" x2="56392" y2="58724"/>
                        <a14:foregroundMark x1="71165" y1="58333" x2="71165" y2="60417"/>
                        <a14:backgroundMark x1="46946" y1="83854" x2="46946" y2="91406"/>
                        <a14:backgroundMark x1="45668" y1="47786" x2="45668" y2="47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71268" y="3888945"/>
            <a:ext cx="5443268" cy="2969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Tema 2 – </a:t>
            </a:r>
            <a:r>
              <a:rPr dirty="0" err="1"/>
              <a:t>Controles</a:t>
            </a:r>
            <a:r>
              <a:rPr dirty="0"/>
              <a:t> de </a:t>
            </a:r>
            <a:r>
              <a:rPr dirty="0" err="1"/>
              <a:t>Pessoas</a:t>
            </a:r>
            <a:endParaRPr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268FEF2-9BD5-2586-DE59-3D2C40973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891919"/>
              </p:ext>
            </p:extLst>
          </p:nvPr>
        </p:nvGraphicFramePr>
        <p:xfrm>
          <a:off x="731520" y="2501660"/>
          <a:ext cx="5727940" cy="389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F9EF1982-1E81-51D3-1036-BEA75052DF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9688" y1="63542" x2="79688" y2="63542"/>
                        <a14:backgroundMark x1="26420" y1="62891" x2="26420" y2="62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7460" y="1562100"/>
            <a:ext cx="9144000" cy="4987636"/>
          </a:xfrm>
          <a:prstGeom prst="rect">
            <a:avLst/>
          </a:prstGeom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3542A2C2-16D1-5669-F4C3-D55465D7B901}"/>
              </a:ext>
            </a:extLst>
          </p:cNvPr>
          <p:cNvSpPr/>
          <p:nvPr/>
        </p:nvSpPr>
        <p:spPr>
          <a:xfrm>
            <a:off x="3810000" y="2651760"/>
            <a:ext cx="3276600" cy="1059180"/>
          </a:xfrm>
          <a:prstGeom prst="wedgeEllipseCallout">
            <a:avLst>
              <a:gd name="adj1" fmla="val 42500"/>
              <a:gd name="adj2" fmla="val 589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💡 O </a:t>
            </a:r>
            <a:r>
              <a:rPr lang="en-US" dirty="0" err="1"/>
              <a:t>fator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 é o </a:t>
            </a:r>
            <a:r>
              <a:rPr lang="en-US" dirty="0" err="1"/>
              <a:t>elo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fraco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forte.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74676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Tema 3 – </a:t>
            </a:r>
            <a:r>
              <a:rPr dirty="0" err="1"/>
              <a:t>Controles</a:t>
            </a:r>
            <a:r>
              <a:rPr dirty="0"/>
              <a:t> </a:t>
            </a:r>
            <a:r>
              <a:rPr dirty="0" err="1"/>
              <a:t>Físicos</a:t>
            </a:r>
            <a:endParaRPr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17BADB5-1564-2D6E-08C1-0A9967D2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988131"/>
              </p:ext>
            </p:extLst>
          </p:nvPr>
        </p:nvGraphicFramePr>
        <p:xfrm>
          <a:off x="640080" y="2103120"/>
          <a:ext cx="65913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2910A844-1CA2-292B-2DF3-8965F6984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73" b="91146" l="9801" r="89986">
                        <a14:foregroundMark x1="32031" y1="91146" x2="32031" y2="91146"/>
                        <a14:foregroundMark x1="53196" y1="90234" x2="50994" y2="90755"/>
                        <a14:foregroundMark x1="59588" y1="10156" x2="63352" y2="8854"/>
                        <a14:foregroundMark x1="63352" y1="8854" x2="63352" y2="8854"/>
                        <a14:foregroundMark x1="62003" y1="8854" x2="65696" y2="9635"/>
                        <a14:foregroundMark x1="63636" y1="8073" x2="65838" y2="9115"/>
                        <a14:foregroundMark x1="63494" y1="8073" x2="56747" y2="11589"/>
                        <a14:foregroundMark x1="56747" y1="11589" x2="53338" y2="19792"/>
                        <a14:foregroundMark x1="53338" y1="19792" x2="52699" y2="31510"/>
                        <a14:foregroundMark x1="52699" y1="31510" x2="53196" y2="33594"/>
                        <a14:foregroundMark x1="64915" y1="8594" x2="70241" y2="16016"/>
                        <a14:foregroundMark x1="70241" y1="16016" x2="72893" y2="23917"/>
                        <a14:foregroundMark x1="72877" y1="27670" x2="72514" y2="33333"/>
                        <a14:foregroundMark x1="72632" y1="27784" x2="73082" y2="32031"/>
                        <a14:foregroundMark x1="72088" y1="22656" x2="72253" y2="24214"/>
                        <a14:foregroundMark x1="73065" y1="31763" x2="72940" y2="35417"/>
                        <a14:foregroundMark x1="73082" y1="31760" x2="73082" y2="32813"/>
                        <a14:foregroundMark x1="67530" y1="20971" x2="67401" y2="19271"/>
                        <a14:foregroundMark x1="67401" y1="19271" x2="66671" y2="18929"/>
                        <a14:foregroundMark x1="57252" y1="29637" x2="57102" y2="33073"/>
                        <a14:backgroundMark x1="52131" y1="72135" x2="52131" y2="74479"/>
                        <a14:backgroundMark x1="52557" y1="70443" x2="52557" y2="70443"/>
                        <a14:backgroundMark x1="58736" y1="21224" x2="59872" y2="19141"/>
                        <a14:backgroundMark x1="58949" y1="20964" x2="62216" y2="17448"/>
                        <a14:backgroundMark x1="62855" y1="17448" x2="67756" y2="23958"/>
                        <a14:backgroundMark x1="67756" y1="23958" x2="68040" y2="27865"/>
                        <a14:backgroundMark x1="57813" y1="26563" x2="58594" y2="20182"/>
                        <a14:backgroundMark x1="58026" y1="22786" x2="57528" y2="24740"/>
                        <a14:backgroundMark x1="58452" y1="21745" x2="58452" y2="21745"/>
                        <a14:backgroundMark x1="58310" y1="21745" x2="58168" y2="24479"/>
                        <a14:backgroundMark x1="58168" y1="22786" x2="57386" y2="29688"/>
                        <a14:backgroundMark x1="62358" y1="17188" x2="66690" y2="18880"/>
                        <a14:backgroundMark x1="67614" y1="28385" x2="68324" y2="27865"/>
                        <a14:backgroundMark x1="61790" y1="17708" x2="60440" y2="17448"/>
                        <a14:backgroundMark x1="58594" y1="20703" x2="58452" y2="29167"/>
                        <a14:backgroundMark x1="68182" y1="27604" x2="68324" y2="32161"/>
                        <a14:backgroundMark x1="73366" y1="25260" x2="73722" y2="31641"/>
                        <a14:backgroundMark x1="73082" y1="23828" x2="73580" y2="27344"/>
                        <a14:backgroundMark x1="89844" y1="5469" x2="89844" y2="5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9366" y="846051"/>
            <a:ext cx="4665134" cy="2544618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E381247-9A24-4FE2-A919-B044EC4A11B4}"/>
              </a:ext>
            </a:extLst>
          </p:cNvPr>
          <p:cNvSpPr/>
          <p:nvPr/>
        </p:nvSpPr>
        <p:spPr>
          <a:xfrm>
            <a:off x="7333603" y="533651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25D1A91-9384-6E93-C97A-0996B3A3C672}"/>
              </a:ext>
            </a:extLst>
          </p:cNvPr>
          <p:cNvSpPr/>
          <p:nvPr/>
        </p:nvSpPr>
        <p:spPr>
          <a:xfrm>
            <a:off x="7231380" y="5076905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t>Tema 4 – Controles Tecnológicos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F26D6E6-6862-1196-E54E-183A36D33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841509"/>
              </p:ext>
            </p:extLst>
          </p:nvPr>
        </p:nvGraphicFramePr>
        <p:xfrm>
          <a:off x="114300" y="1752600"/>
          <a:ext cx="619125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1F5E5406-C9CD-B577-67DE-A574D4FF1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4730" y1="75391" x2="35369" y2="75130"/>
                        <a14:backgroundMark x1="32955" y1="75781" x2="33807" y2="75651"/>
                        <a14:backgroundMark x1="37074" y1="74870" x2="35440" y2="74870"/>
                        <a14:backgroundMark x1="36080" y1="75391" x2="34801" y2="75521"/>
                        <a14:backgroundMark x1="38707" y1="74609" x2="36932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7670" y="2956560"/>
            <a:ext cx="6191250" cy="3377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A47ADFA-B4BE-4084-830F-725A30FE8120}">
  <we:reference id="wa200005566" version="3.0.0.3" store="pt-B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516</Words>
  <Application>Microsoft Office PowerPoint</Application>
  <PresentationFormat>Apresentação na tela (4:3)</PresentationFormat>
  <Paragraphs>85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Tema 06: O Padrão Ouro da Segurança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Edmilson Arujo Castro Filho</cp:lastModifiedBy>
  <cp:revision>5</cp:revision>
  <dcterms:created xsi:type="dcterms:W3CDTF">2013-01-27T09:14:16Z</dcterms:created>
  <dcterms:modified xsi:type="dcterms:W3CDTF">2025-10-20T02:52:34Z</dcterms:modified>
  <cp:category/>
</cp:coreProperties>
</file>